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handoutMasterIdLst>
    <p:handoutMasterId r:id="rId61"/>
  </p:handoutMasterIdLst>
  <p:sldIdLst>
    <p:sldId id="347" r:id="rId2"/>
    <p:sldId id="386" r:id="rId3"/>
    <p:sldId id="270" r:id="rId4"/>
    <p:sldId id="272" r:id="rId5"/>
    <p:sldId id="361" r:id="rId6"/>
    <p:sldId id="274" r:id="rId7"/>
    <p:sldId id="362" r:id="rId8"/>
    <p:sldId id="277" r:id="rId9"/>
    <p:sldId id="278" r:id="rId10"/>
    <p:sldId id="280" r:id="rId11"/>
    <p:sldId id="281" r:id="rId12"/>
    <p:sldId id="282" r:id="rId13"/>
    <p:sldId id="384" r:id="rId14"/>
    <p:sldId id="284" r:id="rId15"/>
    <p:sldId id="285" r:id="rId16"/>
    <p:sldId id="289" r:id="rId17"/>
    <p:sldId id="385" r:id="rId18"/>
    <p:sldId id="290" r:id="rId19"/>
    <p:sldId id="291" r:id="rId20"/>
    <p:sldId id="376" r:id="rId21"/>
    <p:sldId id="369" r:id="rId22"/>
    <p:sldId id="371" r:id="rId23"/>
    <p:sldId id="380" r:id="rId24"/>
    <p:sldId id="374" r:id="rId25"/>
    <p:sldId id="366" r:id="rId26"/>
    <p:sldId id="383" r:id="rId27"/>
    <p:sldId id="365" r:id="rId28"/>
    <p:sldId id="379" r:id="rId29"/>
    <p:sldId id="261" r:id="rId30"/>
    <p:sldId id="382" r:id="rId31"/>
    <p:sldId id="363" r:id="rId32"/>
    <p:sldId id="375" r:id="rId33"/>
    <p:sldId id="387" r:id="rId34"/>
    <p:sldId id="389" r:id="rId35"/>
    <p:sldId id="392" r:id="rId36"/>
    <p:sldId id="393" r:id="rId37"/>
    <p:sldId id="394" r:id="rId38"/>
    <p:sldId id="402" r:id="rId39"/>
    <p:sldId id="400" r:id="rId40"/>
    <p:sldId id="401" r:id="rId41"/>
    <p:sldId id="399" r:id="rId42"/>
    <p:sldId id="397" r:id="rId43"/>
    <p:sldId id="398" r:id="rId44"/>
    <p:sldId id="403" r:id="rId45"/>
    <p:sldId id="395" r:id="rId46"/>
    <p:sldId id="396" r:id="rId47"/>
    <p:sldId id="390" r:id="rId48"/>
    <p:sldId id="391" r:id="rId49"/>
    <p:sldId id="388" r:id="rId50"/>
    <p:sldId id="377" r:id="rId51"/>
    <p:sldId id="348" r:id="rId52"/>
    <p:sldId id="349" r:id="rId53"/>
    <p:sldId id="350" r:id="rId54"/>
    <p:sldId id="351" r:id="rId55"/>
    <p:sldId id="352" r:id="rId56"/>
    <p:sldId id="353" r:id="rId57"/>
    <p:sldId id="354" r:id="rId58"/>
    <p:sldId id="355" r:id="rId59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smtClean="0"/>
              <a:t>Andacht Einf. Herr Sauer 17.02.2012, 10h Kirche Zell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C6BED-736F-42B2-960C-1B6DEAB12C3E}" type="datetime1">
              <a:rPr lang="de-DE" smtClean="0"/>
              <a:t>25.10.2015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6872D-0066-4AE9-BB4B-A13912B57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42957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smtClean="0"/>
              <a:t>Andacht Einf. Herr Sauer 17.02.2012, 10h Kirche Zell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FF8C8-6D36-4B45-AF49-3D293D9C6B71}" type="datetime1">
              <a:rPr lang="de-DE" smtClean="0"/>
              <a:t>25.10.2015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851A0-82D8-4216-B43B-F206C22499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07402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0787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170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901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621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905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715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808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4094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8949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451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78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967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455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162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715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168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524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4056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8885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29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327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07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462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676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39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7151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49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7438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7478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791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7279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5799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9521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347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841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71972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86735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58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409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23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93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065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/>
              <a:t>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de-DE" smtClean="0"/>
              <a:t>Andacht Einf. Herr Sauer 17.02.2012, 10h Kirche Zell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4728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45B66649-BA67-4241-8DA2-809F128CF8C0}" type="datetime1">
              <a:rPr lang="de-DE" smtClean="0"/>
              <a:t>25.10.2015</a:t>
            </a:fld>
            <a:endParaRPr lang="de-DE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9AB68-1C37-4275-B5AD-35E3E3F6B09A}" type="datetime1">
              <a:rPr lang="de-DE" smtClean="0"/>
              <a:t>25.10.2015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9DE8-DA46-4272-89E5-DAA1379E9BC3}" type="datetime1">
              <a:rPr lang="de-DE" smtClean="0"/>
              <a:t>25.10.2015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D051C-158E-4D23-8778-DFAE8F449C55}" type="datetime1">
              <a:rPr lang="de-DE" smtClean="0"/>
              <a:t>25.10.2015</a:t>
            </a:fld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39F1-B10D-4C38-96A2-6051C41000A8}" type="datetime1">
              <a:rPr lang="de-DE" smtClean="0"/>
              <a:t>25.10.2015</a:t>
            </a:fld>
            <a:endParaRPr lang="de-DE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3289-7250-4CA0-B7B8-CEFB6707E68B}" type="datetime1">
              <a:rPr lang="de-DE" smtClean="0"/>
              <a:t>25.10.2015</a:t>
            </a:fld>
            <a:endParaRPr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A14D-B84D-4FF7-9503-99E8E8400694}" type="datetime1">
              <a:rPr lang="de-DE" smtClean="0"/>
              <a:t>25.10.2015</a:t>
            </a:fld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950D-C5A6-4686-8E9B-29075943C23C}" type="datetime1">
              <a:rPr lang="de-DE" smtClean="0"/>
              <a:t>25.10.2015</a:t>
            </a:fld>
            <a:endParaRPr lang="de-DE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76E8-8A95-49A8-9454-7575C19530F4}" type="datetime1">
              <a:rPr lang="de-DE" smtClean="0"/>
              <a:t>25.10.2015</a:t>
            </a:fld>
            <a:endParaRPr lang="de-DE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B3888-6A33-4ECF-A44A-4D0C27FABEC8}" type="datetime1">
              <a:rPr lang="de-DE" smtClean="0"/>
              <a:t>25.10.2015</a:t>
            </a:fld>
            <a:endParaRPr lang="de-DE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de-DE" sz="2000" smtClean="0"/>
              <a:t>Bild durch Klicken auf Symbol hinzufügen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1B323-FBAF-414A-84E0-8DAD2EBBF3C7}" type="datetime1">
              <a:rPr lang="de-DE" smtClean="0"/>
              <a:t>25.10.2015</a:t>
            </a:fld>
            <a:endParaRPr lang="de-DE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BD2935C7-7DE4-4C7F-A39A-EA7A7A00817B}" type="datetime1">
              <a:rPr lang="de-DE" smtClean="0"/>
              <a:t>25.10.2015</a:t>
            </a:fld>
            <a:endParaRPr lang="de-DE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2883DAC6-3B3F-4BE9-82FA-1A40DEC83075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9217024" cy="1468016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Mit unseren </a:t>
            </a:r>
            <a:r>
              <a:rPr lang="de-DE" dirty="0" smtClean="0"/>
              <a:t>Hände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</a:t>
            </a:r>
            <a:r>
              <a:rPr lang="de-DE" dirty="0" smtClean="0"/>
              <a:t> können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wir: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52" y="2744134"/>
            <a:ext cx="2238095" cy="223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43" y="2920324"/>
            <a:ext cx="1885714" cy="18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Gebärdenzeichnungen: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05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   würgen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88840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Mit unseren Händen können wir</a:t>
            </a:r>
            <a:b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</a:t>
            </a:r>
            <a:r>
              <a:rPr lang="de-DE" dirty="0" smtClean="0"/>
              <a:t>lenken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2936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 können</a:t>
            </a:r>
            <a:r>
              <a:rPr lang="de-DE" dirty="0" smtClean="0"/>
              <a:t>       halten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276872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stoßen</a:t>
            </a:r>
            <a:endParaRPr lang="de-DE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2081213"/>
            <a:ext cx="26955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972094" y="630932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© </a:t>
            </a:r>
            <a:r>
              <a:rPr lang="de-DE" sz="1000" dirty="0" smtClean="0"/>
              <a:t>Pictogramme</a:t>
            </a:r>
            <a:r>
              <a:rPr lang="de-DE" sz="1000" dirty="0"/>
              <a:t>: Piktos: ARASAAC (http://www.catedu.es/arasaac/) Mulberry (http://straight-street.com/) Sclera (http://www.Sclera.be) User photos (Copyright undefined) Picto-Selector (http://www.PictoSelector.eu) </a:t>
            </a:r>
            <a:r>
              <a:rPr lang="de-DE" sz="1000" dirty="0" smtClean="0"/>
              <a:t>, nur </a:t>
            </a:r>
            <a:r>
              <a:rPr lang="de-DE" sz="1000" dirty="0"/>
              <a:t>zum schulinternen Gebrauch. </a:t>
            </a:r>
          </a:p>
        </p:txBody>
      </p:sp>
    </p:spTree>
    <p:extLst>
      <p:ext uri="{BB962C8B-B14F-4D97-AF65-F5344CB8AC3E}">
        <p14:creationId xmlns:p14="http://schemas.microsoft.com/office/powerpoint/2010/main" val="19215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 können </a:t>
            </a:r>
            <a:r>
              <a:rPr lang="de-DE" dirty="0" smtClean="0"/>
              <a:t>   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sich</a:t>
            </a:r>
            <a:r>
              <a:rPr lang="de-DE" dirty="0" smtClean="0"/>
              <a:t> waschen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420888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 können   sich </a:t>
            </a:r>
            <a:r>
              <a:rPr lang="de-DE" dirty="0" smtClean="0"/>
              <a:t>anziehen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204864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     streiten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276872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töten</a:t>
            </a:r>
            <a:endParaRPr lang="de-DE" dirty="0"/>
          </a:p>
        </p:txBody>
      </p:sp>
      <p:pic>
        <p:nvPicPr>
          <p:cNvPr id="1026" name="Picture 2" descr="C:\Users\Zimmermann\Pictures\Eigene Bilder\Schule\Hände\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203032" cy="46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22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 können       </a:t>
            </a:r>
            <a:r>
              <a:rPr lang="de-DE" dirty="0" smtClean="0"/>
              <a:t>geben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420888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 können     </a:t>
            </a:r>
            <a:r>
              <a:rPr lang="de-DE" dirty="0" smtClean="0"/>
              <a:t>klatschen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276872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944216"/>
          </a:xfrm>
        </p:spPr>
        <p:txBody>
          <a:bodyPr>
            <a:normAutofit/>
          </a:bodyPr>
          <a:lstStyle/>
          <a:p>
            <a:pPr algn="l"/>
            <a:r>
              <a:rPr lang="de-DE" sz="2800" dirty="0" smtClean="0"/>
              <a:t>Deine Mitschülerinnen und Mitschüler </a:t>
            </a:r>
            <a:br>
              <a:rPr lang="de-DE" sz="2800" dirty="0" smtClean="0"/>
            </a:br>
            <a:r>
              <a:rPr lang="de-DE" sz="2800" dirty="0" smtClean="0"/>
              <a:t>haben Fotos gemacht</a:t>
            </a:r>
            <a:br>
              <a:rPr lang="de-DE" sz="2800" dirty="0" smtClean="0"/>
            </a:br>
            <a:r>
              <a:rPr lang="de-DE" sz="2800" dirty="0" smtClean="0"/>
              <a:t>von ihren Händen.</a:t>
            </a:r>
            <a:br>
              <a:rPr lang="de-DE" sz="2800" dirty="0" smtClean="0"/>
            </a:br>
            <a:r>
              <a:rPr lang="de-DE" sz="2800" dirty="0" smtClean="0"/>
              <a:t>Sie zeigen viele verschiedene Situationen.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276872"/>
            <a:ext cx="8363272" cy="3849291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70000"/>
              </a:lnSpc>
            </a:pPr>
            <a:r>
              <a:rPr lang="de-DE" dirty="0" smtClean="0"/>
              <a:t>Füge eine Ampel ein:</a:t>
            </a:r>
          </a:p>
          <a:p>
            <a:pPr>
              <a:lnSpc>
                <a:spcPct val="170000"/>
              </a:lnSpc>
            </a:pPr>
            <a:r>
              <a:rPr lang="de-DE" dirty="0" smtClean="0"/>
              <a:t>Grün oder rot?</a:t>
            </a:r>
          </a:p>
          <a:p>
            <a:pPr>
              <a:lnSpc>
                <a:spcPct val="170000"/>
              </a:lnSpc>
            </a:pPr>
            <a:r>
              <a:rPr lang="de-DE" dirty="0" smtClean="0"/>
              <a:t>Manchmal passen auch beide Ampeln.</a:t>
            </a:r>
          </a:p>
          <a:p>
            <a:pPr>
              <a:lnSpc>
                <a:spcPct val="170000"/>
              </a:lnSpc>
            </a:pPr>
            <a:r>
              <a:rPr lang="de-DE" dirty="0" smtClean="0"/>
              <a:t>Vielleicht muss die rote Ampel </a:t>
            </a:r>
          </a:p>
          <a:p>
            <a:pPr indent="0">
              <a:lnSpc>
                <a:spcPct val="170000"/>
              </a:lnSpc>
              <a:buNone/>
            </a:pPr>
            <a:r>
              <a:rPr lang="de-DE" dirty="0"/>
              <a:t> </a:t>
            </a:r>
            <a:r>
              <a:rPr lang="de-DE" dirty="0" smtClean="0"/>
              <a:t>       auch manchmal ganz groß sein!</a:t>
            </a:r>
          </a:p>
          <a:p>
            <a:pPr indent="0">
              <a:lnSpc>
                <a:spcPct val="170000"/>
              </a:lnSpc>
              <a:buNone/>
            </a:pPr>
            <a:endParaRPr lang="de-DE" dirty="0"/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Wie kannst du an der Datei weiterarbeiten?</a:t>
            </a:r>
          </a:p>
          <a:p>
            <a:pPr indent="0">
              <a:lnSpc>
                <a:spcPct val="170000"/>
              </a:lnSpc>
              <a:buNone/>
            </a:pPr>
            <a:r>
              <a:rPr lang="de-DE" dirty="0" smtClean="0"/>
              <a:t>Fehlen noch Sachen, die Hände tun können?</a:t>
            </a:r>
          </a:p>
          <a:p>
            <a:pPr marL="457200" indent="-457200">
              <a:lnSpc>
                <a:spcPct val="170000"/>
              </a:lnSpc>
            </a:pPr>
            <a:r>
              <a:rPr lang="de-DE" dirty="0" smtClean="0"/>
              <a:t>Mache Fotos oder Male oder suche Piktogramme,</a:t>
            </a:r>
          </a:p>
          <a:p>
            <a:pPr marL="457200" indent="-457200">
              <a:lnSpc>
                <a:spcPct val="170000"/>
              </a:lnSpc>
            </a:pPr>
            <a:r>
              <a:rPr lang="de-DE" dirty="0" smtClean="0"/>
              <a:t>Du kannst auch noch Gebärden einfügen.</a:t>
            </a:r>
          </a:p>
          <a:p>
            <a:pPr marL="457200" indent="-457200">
              <a:lnSpc>
                <a:spcPct val="170000"/>
              </a:lnSpc>
            </a:pPr>
            <a:r>
              <a:rPr lang="de-DE" dirty="0" smtClean="0"/>
              <a:t>Vergiss den Hinweis auf das Urheberrecht nicht.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11560" y="6245225"/>
            <a:ext cx="8136904" cy="476250"/>
          </a:xfrm>
        </p:spPr>
        <p:txBody>
          <a:bodyPr/>
          <a:lstStyle/>
          <a:p>
            <a:r>
              <a:rPr lang="de-DE" dirty="0" smtClean="0"/>
              <a:t>Gebärdenzeichnungen: (c) Verlag Karin Kestner, Fotos: A. Zimmermann, nur zum schulinternem Gebrauch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36912"/>
            <a:ext cx="53657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49502"/>
            <a:ext cx="530225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0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schlagen</a:t>
            </a:r>
            <a:endParaRPr lang="de-DE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3868067" cy="386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87" y="6424575"/>
            <a:ext cx="75596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3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blättern</a:t>
            </a:r>
            <a:endParaRPr lang="de-DE" dirty="0"/>
          </a:p>
        </p:txBody>
      </p:sp>
      <p:pic>
        <p:nvPicPr>
          <p:cNvPr id="41986" name="Picture 2" descr="C:\Users\Zimmermann\Pictures\Eigene Bilder\Schule\Hände\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94979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50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trommeln</a:t>
            </a:r>
            <a:endParaRPr lang="de-DE" dirty="0"/>
          </a:p>
        </p:txBody>
      </p:sp>
      <p:pic>
        <p:nvPicPr>
          <p:cNvPr id="44034" name="Picture 2" descr="C:\Users\Zimmermann\Pictures\Eigene Bilder\Schule\Hände\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3435846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051720" y="6245225"/>
            <a:ext cx="5832648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9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Hand auflegen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339752" y="6245225"/>
            <a:ext cx="4536504" cy="476250"/>
          </a:xfrm>
        </p:spPr>
        <p:txBody>
          <a:bodyPr/>
          <a:lstStyle/>
          <a:p>
            <a:r>
              <a:rPr lang="de-DE" dirty="0" smtClean="0"/>
              <a:t>Foto: A. Zimmermann, </a:t>
            </a:r>
            <a:r>
              <a:rPr lang="de-DE" dirty="0"/>
              <a:t>nur zum schulinternem Gebrauch</a:t>
            </a:r>
            <a:endParaRPr lang="de-DE" dirty="0"/>
          </a:p>
        </p:txBody>
      </p:sp>
      <p:pic>
        <p:nvPicPr>
          <p:cNvPr id="12290" name="Picture 2" descr="C:\Users\Zimmermann\Desktop\Firmung Gottesdienst 2013\IMGP9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11" y="1700808"/>
            <a:ext cx="6723350" cy="45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5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schreiben</a:t>
            </a:r>
            <a:endParaRPr lang="de-DE" dirty="0"/>
          </a:p>
        </p:txBody>
      </p:sp>
      <p:pic>
        <p:nvPicPr>
          <p:cNvPr id="47106" name="Picture 2" descr="C:\Users\Zimmermann\Pictures\Eigene Bilder\Schule\Hände\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916149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19672" y="6245225"/>
            <a:ext cx="5976664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47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öffnen</a:t>
            </a:r>
            <a:endParaRPr lang="de-DE" dirty="0"/>
          </a:p>
        </p:txBody>
      </p:sp>
      <p:pic>
        <p:nvPicPr>
          <p:cNvPr id="38914" name="Picture 2" descr="C:\Users\Zimmermann\Pictures\Eigene Bilder\Schule\Hände\0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87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kneifen</a:t>
            </a:r>
            <a:endParaRPr lang="de-DE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2" y="1916832"/>
            <a:ext cx="3292003" cy="329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309320"/>
            <a:ext cx="75596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16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schalten</a:t>
            </a:r>
            <a:endParaRPr lang="de-DE" dirty="0"/>
          </a:p>
        </p:txBody>
      </p:sp>
      <p:pic>
        <p:nvPicPr>
          <p:cNvPr id="37890" name="Picture 2" descr="C:\Users\Zimmermann\Pictures\Eigene Bilder\Schule\Hände\0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043608" y="6245225"/>
            <a:ext cx="7128792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304800"/>
            <a:ext cx="8712968" cy="1612032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Mit unseren Händen können wir          </a:t>
            </a:r>
            <a:r>
              <a:rPr lang="de-DE" dirty="0" smtClean="0"/>
              <a:t>teilen</a:t>
            </a:r>
            <a:endParaRPr lang="de-DE" dirty="0"/>
          </a:p>
        </p:txBody>
      </p:sp>
      <p:pic>
        <p:nvPicPr>
          <p:cNvPr id="52226" name="Picture 2" descr="C:\Users\Zimmermann\Pictures\Eigene Bilder\Schule\Bilder_Zell\St. Martin 2010\CIMG0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38" y="2564904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4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5085184"/>
            <a:ext cx="8094992" cy="864096"/>
          </a:xfrm>
        </p:spPr>
        <p:txBody>
          <a:bodyPr/>
          <a:lstStyle/>
          <a:p>
            <a:pPr algn="ctr"/>
            <a:r>
              <a:rPr lang="de-DE" sz="5400" dirty="0" smtClean="0"/>
              <a:t>    schneiden</a:t>
            </a:r>
            <a:endParaRPr lang="de-DE" sz="5400" dirty="0"/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r="3092"/>
          <a:stretch>
            <a:fillRect/>
          </a:stretch>
        </p:blipFill>
        <p:spPr/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83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Hände:             </a:t>
            </a:r>
            <a:r>
              <a:rPr lang="de-DE" dirty="0" smtClean="0"/>
              <a:t>stützen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r="44744"/>
          <a:stretch/>
        </p:blipFill>
        <p:spPr>
          <a:xfrm>
            <a:off x="1115616" y="1700808"/>
            <a:ext cx="2414194" cy="45388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5688632" cy="476250"/>
          </a:xfrm>
        </p:spPr>
        <p:txBody>
          <a:bodyPr/>
          <a:lstStyle/>
          <a:p>
            <a:r>
              <a:rPr lang="de-DE" dirty="0" smtClean="0"/>
              <a:t>Fotos: A. Zimmermann. 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83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 den Haaren </a:t>
            </a:r>
            <a:r>
              <a:rPr lang="de-DE" dirty="0" smtClean="0"/>
              <a:t>ziehen</a:t>
            </a:r>
            <a:endParaRPr lang="de-DE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2081213"/>
            <a:ext cx="26955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424613"/>
            <a:ext cx="75596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0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tippen</a:t>
            </a:r>
            <a:endParaRPr lang="de-DE" dirty="0"/>
          </a:p>
        </p:txBody>
      </p:sp>
      <p:pic>
        <p:nvPicPr>
          <p:cNvPr id="36866" name="Picture 2" descr="C:\Users\Zimmermann\Pictures\Eigene Bilder\Schule\Hände\0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93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winke</a:t>
            </a:r>
            <a:r>
              <a:rPr lang="de-DE" dirty="0" smtClean="0"/>
              <a:t>n</a:t>
            </a:r>
            <a:endParaRPr lang="de-DE" dirty="0"/>
          </a:p>
        </p:txBody>
      </p:sp>
      <p:pic>
        <p:nvPicPr>
          <p:cNvPr id="5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herein•tragen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8194" name="Picture 2" descr="C:\Users\Zimmermann\Desktop\Firmung Gottesdienst 2013\IMGP93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49"/>
          <a:stretch/>
        </p:blipFill>
        <p:spPr bwMode="auto">
          <a:xfrm>
            <a:off x="1907704" y="1484784"/>
            <a:ext cx="5646564" cy="434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as Kreuz tragen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9218" name="Picture 2" descr="C:\Users\Zimmermann\Desktop\Firmung Gottesdienst 2013\IMGP9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2871510" cy="42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Anerkennung zeigen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267744" y="6245225"/>
            <a:ext cx="4686808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3314" name="Picture 2" descr="C:\Users\Zimmermann\Desktop\Firmung Gottesdienst 2013\IMGP9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54512"/>
          <a:stretch/>
        </p:blipFill>
        <p:spPr bwMode="auto">
          <a:xfrm>
            <a:off x="298603" y="1484783"/>
            <a:ext cx="4159405" cy="480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Zimmermann\Desktop\Firmung Gottesdienst 2013\IMGP94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6586"/>
          <a:stretch/>
        </p:blipFill>
        <p:spPr bwMode="auto">
          <a:xfrm>
            <a:off x="4799755" y="1700808"/>
            <a:ext cx="4309594" cy="392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</a:t>
            </a:r>
            <a:r>
              <a:rPr lang="de-DE" dirty="0" smtClean="0"/>
              <a:t>ich gegenseitig </a:t>
            </a:r>
            <a:br>
              <a:rPr lang="de-DE" dirty="0" smtClean="0"/>
            </a:br>
            <a:r>
              <a:rPr lang="de-DE" dirty="0" smtClean="0"/>
              <a:t>segnen und halten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27584" y="6245225"/>
            <a:ext cx="7020272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4338" name="Picture 2" descr="C:\Users\Zimmermann\Desktop\Firmung Gottesdienst 2013\IMGP9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020272" cy="46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salbe</a:t>
            </a:r>
            <a:r>
              <a:rPr lang="de-DE" dirty="0" smtClean="0"/>
              <a:t>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5362" name="Picture 2" descr="C:\Users\Zimmermann\Desktop\Firmung Gottesdienst 2013\IMGP94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2"/>
          <a:stretch/>
        </p:blipFill>
        <p:spPr bwMode="auto">
          <a:xfrm>
            <a:off x="2411760" y="1484784"/>
            <a:ext cx="4860031" cy="469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verzeihe</a:t>
            </a:r>
            <a:r>
              <a:rPr lang="de-DE" dirty="0" smtClean="0"/>
              <a:t>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23554" name="Picture 2" descr="C:\Users\Zimmermann\Pictures\Eigene Bilder\Schule\Firmung\Firmung 24.09.2010\Firmung 24.9.10\IMGP3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660232" cy="44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segne</a:t>
            </a:r>
            <a:r>
              <a:rPr lang="de-DE" dirty="0" smtClean="0"/>
              <a:t>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21506" name="Picture 2" descr="C:\Users\Zimmermann\Pictures\Eigene Bilder\Schule\Firmung\Firmung 24.09.2010\Firmung 24.9.10\IMGP3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556792"/>
            <a:ext cx="301850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Hände:</a:t>
            </a:r>
            <a:r>
              <a:rPr lang="de-DE" dirty="0" smtClean="0"/>
              <a:t>         anspitzen</a:t>
            </a:r>
            <a:endParaRPr lang="de-DE" dirty="0"/>
          </a:p>
        </p:txBody>
      </p:sp>
      <p:pic>
        <p:nvPicPr>
          <p:cNvPr id="33794" name="Picture 2" descr="C:\Users\Zimmermann\Pictures\2012-02-11 Hände 2\Hände 2 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3" y="1390768"/>
            <a:ext cx="2717643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Zimmermann\Pictures\2012-02-11 Hände 2\Hände 2 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06" y="3171724"/>
            <a:ext cx="2531774" cy="189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Zimmermann\Pictures\2012-02-11 Hände 2\Hände 2 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21140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91680" y="6245225"/>
            <a:ext cx="5112568" cy="476250"/>
          </a:xfrm>
        </p:spPr>
        <p:txBody>
          <a:bodyPr/>
          <a:lstStyle/>
          <a:p>
            <a:r>
              <a:rPr lang="de-DE" dirty="0" smtClean="0"/>
              <a:t>Fotos (c) 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46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</a:t>
            </a:r>
            <a:r>
              <a:rPr lang="de-DE" dirty="0" smtClean="0"/>
              <a:t>on Gott sprechen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22530" name="Picture 2" descr="C:\Users\Zimmermann\Pictures\Eigene Bilder\Schule\Firmung\Firmung 24.09.2010\Firmung 24.9.10\IMGP38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159542" cy="47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Zimmermann\Pictures\Eigene Bilder\Schule\Firmung\Firmung 24.09.2010\Firmung 24.9.10\IMGP3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00" y="1417401"/>
            <a:ext cx="3156445" cy="471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ertasten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20482" name="Picture 2" descr="C:\Users\Zimmermann\Pictures\Eigene Bilder\Schule\Firmung\Firmung 24.09.2010\Firmung 24.9.10\IMGP3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114910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Zimmermann\Pictures\Eigene Bilder\Schule\Firmung\Firmung 24.09.2010\Firmung 24.9.10\IMGP3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321131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Kommunion austeilen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8434" name="Picture 2" descr="C:\Users\Zimmermann\Desktop\Firmung Gottesdienst 2013\IMGP94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20905"/>
            <a:ext cx="4176464" cy="27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Zimmermann\Pictures\Eigene Bilder\Schule\Firmung\Firmung 24.09.2010\Firmung 24.9.10\IMGP38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3159542" cy="471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4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bete</a:t>
            </a:r>
            <a:r>
              <a:rPr lang="de-DE" dirty="0" smtClean="0"/>
              <a:t>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9458" name="Picture 2" descr="C:\Users\Zimmermann\Desktop\Firmung Gottesdienst von Empore aus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084168" cy="40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64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</a:t>
            </a:r>
            <a:r>
              <a:rPr lang="de-DE" dirty="0" smtClean="0"/>
              <a:t>as Böse abwehren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24578" name="Picture 2" descr="C:\Users\Zimmermann\Pictures\Eigene Bilder\Schule\Firmung\Firmung 24.09.2010\Firmung 24.9.10\IMGP39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60232" cy="445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Salböl halten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6386" name="Picture 2" descr="C:\Users\Zimmermann\Desktop\Firmung Gottesdienst 2013\IMGP9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020272" cy="469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1912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singe</a:t>
            </a:r>
            <a:r>
              <a:rPr lang="de-DE" dirty="0" smtClean="0"/>
              <a:t>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7410" name="Picture 2" descr="C:\Users\Zimmermann\Desktop\Firmung Gottesdienst 2013\IMGP9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572000" cy="30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Zimmermann\Desktop\Firmung Gottesdienst 2013\IMGP94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46921"/>
            <a:ext cx="4104456" cy="27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winke</a:t>
            </a:r>
            <a:r>
              <a:rPr lang="de-DE" dirty="0" smtClean="0"/>
              <a:t>n</a:t>
            </a:r>
            <a:endParaRPr lang="de-DE" dirty="0"/>
          </a:p>
        </p:txBody>
      </p:sp>
      <p:pic>
        <p:nvPicPr>
          <p:cNvPr id="5" name="Inhaltsplatzhalt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2856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0242" name="Picture 2" descr="C:\Users\Zimmermann\Desktop\Firmung Gottesdienst 2013\IMGP9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796136" cy="38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schützen, z. Bsp. indem sie einen Regenschirm halten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pic>
        <p:nvPicPr>
          <p:cNvPr id="11266" name="Picture 2" descr="C:\Users\Zimmermann\Desktop\Firmung Gottesdienst 2013\IMGP93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0" t="26044" r="41951" b="23676"/>
          <a:stretch/>
        </p:blipFill>
        <p:spPr bwMode="auto">
          <a:xfrm>
            <a:off x="2051720" y="1556792"/>
            <a:ext cx="5040560" cy="438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6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anzünden helfen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170" name="Picture 2" descr="C:\Users\Zimmermann\Desktop\Firmung Gottesdienst 2013\IMGP9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4"/>
          <a:stretch/>
        </p:blipFill>
        <p:spPr bwMode="auto">
          <a:xfrm>
            <a:off x="304288" y="1347892"/>
            <a:ext cx="4250093" cy="44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Zimmermann\Desktop\Firmung Gottesdienst 2013\IMGP93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4" r="15975"/>
          <a:stretch/>
        </p:blipFill>
        <p:spPr bwMode="auto">
          <a:xfrm>
            <a:off x="4842413" y="1347892"/>
            <a:ext cx="4138898" cy="44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7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</a:t>
            </a:r>
            <a:r>
              <a:rPr lang="de-DE" dirty="0" smtClean="0"/>
              <a:t>pielen</a:t>
            </a:r>
            <a:endParaRPr lang="de-DE" dirty="0"/>
          </a:p>
        </p:txBody>
      </p:sp>
      <p:pic>
        <p:nvPicPr>
          <p:cNvPr id="34818" name="Picture 2" descr="C:\Users\Zimmermann\Pictures\2012-02-11 Hände 2\Hände 2 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2363755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Zimmermann\Pictures\2012-02-11 Hände 2\Hände 2 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452192" cy="2589144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23728" y="6245225"/>
            <a:ext cx="4536504" cy="476250"/>
          </a:xfrm>
        </p:spPr>
        <p:txBody>
          <a:bodyPr/>
          <a:lstStyle/>
          <a:p>
            <a:r>
              <a:rPr lang="de-DE" dirty="0" smtClean="0"/>
              <a:t>Fotos: (c) 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83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 können </a:t>
            </a:r>
            <a:r>
              <a:rPr lang="de-DE" dirty="0" smtClean="0"/>
              <a:t>bunt </a:t>
            </a: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sein</a:t>
            </a:r>
            <a:endParaRPr lang="de-D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02" name="Picture 2" descr="C:\Users\Zimmermann\Pictures\Eigene Bilder\Schule\Bilder_Zell\2008-09\Abschluß_Zell 037 - Kopie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048672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399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5400" b="1" dirty="0" smtClean="0"/>
              <a:t>halten</a:t>
            </a:r>
            <a:endParaRPr lang="de-DE" sz="5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27527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Zimmermann\Pictures\2012-02-11 Hände 2\Hände 2 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564904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899593" y="6245225"/>
            <a:ext cx="7649268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</a:t>
            </a:r>
            <a:r>
              <a:rPr lang="de-DE" dirty="0" smtClean="0"/>
              <a:t>, Gebärdenzeichnungen</a:t>
            </a:r>
            <a:r>
              <a:rPr lang="de-DE" dirty="0" smtClean="0"/>
              <a:t>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72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de-DE" sz="4400" b="1" dirty="0" smtClean="0"/>
              <a:t>gebärden</a:t>
            </a:r>
            <a:endParaRPr lang="de-DE" sz="4400" b="1" dirty="0"/>
          </a:p>
        </p:txBody>
      </p:sp>
      <p:pic>
        <p:nvPicPr>
          <p:cNvPr id="9225" name="Picture 9" descr="C:\Users\Zimmermann\Pictures\2012-02-10 Kommunion 2009\Kommunion 2010\Fotos Konstantin Motz\IMG_76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 t="32095"/>
          <a:stretch/>
        </p:blipFill>
        <p:spPr bwMode="auto">
          <a:xfrm>
            <a:off x="4501802" y="1988840"/>
            <a:ext cx="3416619" cy="315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67744" y="6245225"/>
            <a:ext cx="4968552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7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6000" b="1" dirty="0" smtClean="0"/>
              <a:t>holen</a:t>
            </a:r>
            <a:endParaRPr lang="de-DE" sz="6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49" y="2472028"/>
            <a:ext cx="20764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Zimmermann\Pictures\Eigene Bilder\Schule\Hände\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70" y="2451000"/>
            <a:ext cx="2765189" cy="36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536" y="6237312"/>
            <a:ext cx="2895600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</a:t>
            </a:r>
            <a:r>
              <a:rPr lang="de-DE" dirty="0" smtClean="0"/>
              <a:t> Gebärdenzeichnungen</a:t>
            </a:r>
            <a:r>
              <a:rPr lang="de-DE" dirty="0" smtClean="0"/>
              <a:t>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2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4800" b="1" dirty="0" smtClean="0"/>
              <a:t>     </a:t>
            </a:r>
            <a:r>
              <a:rPr lang="de-DE" sz="6000" b="1" dirty="0" smtClean="0"/>
              <a:t>malen</a:t>
            </a:r>
            <a:endParaRPr lang="de-DE" sz="6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44" y="1483246"/>
            <a:ext cx="20193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63249"/>
            <a:ext cx="2598440" cy="1948830"/>
          </a:xfrm>
          <a:prstGeom prst="rect">
            <a:avLst/>
          </a:prstGeom>
        </p:spPr>
      </p:pic>
      <p:pic>
        <p:nvPicPr>
          <p:cNvPr id="11267" name="Picture 3" descr="C:\Users\Zimmermann\Pictures\2012-02-11 Hände 2\Hände 2 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Zimmermann\Pictures\2012-02-11 Hände 2\Hände 2 0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449135" cy="183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95536" y="6251215"/>
            <a:ext cx="2895600" cy="476250"/>
          </a:xfrm>
        </p:spPr>
        <p:txBody>
          <a:bodyPr/>
          <a:lstStyle/>
          <a:p>
            <a:r>
              <a:rPr lang="de-DE" dirty="0"/>
              <a:t>Fotos: A. Zimmermann, </a:t>
            </a:r>
            <a:r>
              <a:rPr lang="de-DE" dirty="0" smtClean="0"/>
              <a:t>Gebärdenzeichnungen</a:t>
            </a:r>
            <a:r>
              <a:rPr lang="de-DE" dirty="0" smtClean="0"/>
              <a:t>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87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7200" b="1" dirty="0" smtClean="0"/>
              <a:t>führen</a:t>
            </a:r>
            <a:endParaRPr lang="de-DE" sz="72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69" y="2129978"/>
            <a:ext cx="27336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68960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391121"/>
            <a:ext cx="75660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4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7200" b="1" dirty="0" smtClean="0"/>
              <a:t>    tragen</a:t>
            </a:r>
            <a:endParaRPr lang="de-DE" sz="72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02" y="2852936"/>
            <a:ext cx="18764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4886"/>
            <a:ext cx="4038600" cy="3028950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83568" y="6245225"/>
            <a:ext cx="8064896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</a:t>
            </a:r>
            <a:r>
              <a:rPr lang="de-DE" dirty="0" smtClean="0"/>
              <a:t>Zimmermann, Gebärdenzeichnungen</a:t>
            </a:r>
            <a:r>
              <a:rPr lang="de-DE" dirty="0" smtClean="0"/>
              <a:t>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8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6000" b="1" dirty="0" smtClean="0"/>
              <a:t>streicheln</a:t>
            </a:r>
            <a:endParaRPr lang="de-DE" sz="6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1619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08920"/>
            <a:ext cx="4038600" cy="3028950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11560" y="6245225"/>
            <a:ext cx="7488832" cy="476250"/>
          </a:xfrm>
        </p:spPr>
        <p:txBody>
          <a:bodyPr/>
          <a:lstStyle/>
          <a:p>
            <a:r>
              <a:rPr lang="de-DE" dirty="0" smtClean="0"/>
              <a:t>Foto: </a:t>
            </a:r>
            <a:r>
              <a:rPr lang="de-DE" dirty="0"/>
              <a:t>A. Zimmermann, </a:t>
            </a:r>
            <a:r>
              <a:rPr lang="de-DE" dirty="0" smtClean="0"/>
              <a:t>Gebärdenzeichnungen</a:t>
            </a:r>
            <a:r>
              <a:rPr lang="de-DE" dirty="0" smtClean="0"/>
              <a:t>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33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Hände können…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de-DE" sz="6000" b="1" dirty="0" smtClean="0"/>
              <a:t>helfen</a:t>
            </a:r>
            <a:endParaRPr lang="de-DE" sz="60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7" y="1484784"/>
            <a:ext cx="21812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Zimmermann\Pictures\Eigene Bilder\Schule\Hände\0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92896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Zimmermann\Pictures\Eigene Bilder\Schule\Hände\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93145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nhaltsplatzhalt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48" y="4011838"/>
            <a:ext cx="1882304" cy="2509739"/>
          </a:xfrm>
          <a:prstGeom prst="rect">
            <a:avLst/>
          </a:prstGeom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520" y="6283452"/>
            <a:ext cx="2895600" cy="476250"/>
          </a:xfrm>
        </p:spPr>
        <p:txBody>
          <a:bodyPr/>
          <a:lstStyle/>
          <a:p>
            <a:r>
              <a:rPr lang="de-DE" dirty="0"/>
              <a:t>Fotos: A. Zimmermann,  </a:t>
            </a:r>
            <a:r>
              <a:rPr lang="de-DE" dirty="0" smtClean="0"/>
              <a:t>Gebärdenzeichnungen</a:t>
            </a:r>
            <a:r>
              <a:rPr lang="de-DE" dirty="0" smtClean="0"/>
              <a:t>: (c) Verlag Karin Kestner,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45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4906888" cy="2332112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Hände: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kämpfen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8" y="3140968"/>
            <a:ext cx="4038600" cy="302895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4038600" cy="3028950"/>
          </a:xfr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072233" cy="207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611560" y="6245225"/>
            <a:ext cx="8136904" cy="476250"/>
          </a:xfrm>
        </p:spPr>
        <p:txBody>
          <a:bodyPr/>
          <a:lstStyle/>
          <a:p>
            <a:r>
              <a:rPr lang="de-DE" dirty="0" smtClean="0"/>
              <a:t>Gebärdenzeichnungen: (c) Verlag Karin Kestner, Fotos: 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43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boxen</a:t>
            </a:r>
            <a:endParaRPr lang="de-DE" dirty="0"/>
          </a:p>
        </p:txBody>
      </p:sp>
      <p:pic>
        <p:nvPicPr>
          <p:cNvPr id="35842" name="Picture 2" descr="C:\Users\Zimmermann\Pictures\2012-02-11 Hände 2\Hände 2 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48005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(c) 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61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Liegestütze 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Fotos: (c) 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Hände: </a:t>
            </a:r>
            <a:r>
              <a:rPr lang="de-DE" dirty="0" smtClean="0"/>
              <a:t>Schneeball werfen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4038600" cy="3028950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Foto: (c) A. Zimmermann, nur zum schulinternem Gebrauch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9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„Mensch“</Template>
  <TotalTime>0</TotalTime>
  <Words>1496</Words>
  <Application>Microsoft Office PowerPoint</Application>
  <PresentationFormat>Bildschirmpräsentation (4:3)</PresentationFormat>
  <Paragraphs>243</Paragraphs>
  <Slides>58</Slides>
  <Notes>56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59" baseType="lpstr">
      <vt:lpstr>Human</vt:lpstr>
      <vt:lpstr>Mit unseren Händen können wir:</vt:lpstr>
      <vt:lpstr>Deine Mitschülerinnen und Mitschüler  haben Fotos gemacht von ihren Händen. Sie zeigen viele verschiedene Situationen.</vt:lpstr>
      <vt:lpstr>Hände:             stützen</vt:lpstr>
      <vt:lpstr>Hände:         anspitzen</vt:lpstr>
      <vt:lpstr>spielen</vt:lpstr>
      <vt:lpstr>Hände:   kämpfen</vt:lpstr>
      <vt:lpstr>boxen</vt:lpstr>
      <vt:lpstr>Liegestütze </vt:lpstr>
      <vt:lpstr>Hände: Schneeball werfen</vt:lpstr>
      <vt:lpstr>         würgen</vt:lpstr>
      <vt:lpstr>Mit unseren Händen können wir       lenken</vt:lpstr>
      <vt:lpstr>Hände können       halten</vt:lpstr>
      <vt:lpstr>stoßen</vt:lpstr>
      <vt:lpstr>Hände können     sich waschen</vt:lpstr>
      <vt:lpstr>Hände können   sich anziehen</vt:lpstr>
      <vt:lpstr>      streiten</vt:lpstr>
      <vt:lpstr>töten</vt:lpstr>
      <vt:lpstr>Hände können       geben</vt:lpstr>
      <vt:lpstr>Hände können     klatschen</vt:lpstr>
      <vt:lpstr>schlagen</vt:lpstr>
      <vt:lpstr>blättern</vt:lpstr>
      <vt:lpstr>trommeln</vt:lpstr>
      <vt:lpstr>Hand auflegen</vt:lpstr>
      <vt:lpstr>schreiben</vt:lpstr>
      <vt:lpstr>öffnen</vt:lpstr>
      <vt:lpstr>kneifen</vt:lpstr>
      <vt:lpstr>schalten</vt:lpstr>
      <vt:lpstr>Mit unseren Händen können wir          teilen</vt:lpstr>
      <vt:lpstr>    schneiden</vt:lpstr>
      <vt:lpstr>an den Haaren ziehen</vt:lpstr>
      <vt:lpstr>tippen</vt:lpstr>
      <vt:lpstr>winken</vt:lpstr>
      <vt:lpstr>herein•tragen</vt:lpstr>
      <vt:lpstr>das Kreuz tragen</vt:lpstr>
      <vt:lpstr>Anerkennung zeigen</vt:lpstr>
      <vt:lpstr>sich gegenseitig  segnen und halten</vt:lpstr>
      <vt:lpstr>salben</vt:lpstr>
      <vt:lpstr>verzeihen</vt:lpstr>
      <vt:lpstr>segnen</vt:lpstr>
      <vt:lpstr>von Gott sprechen</vt:lpstr>
      <vt:lpstr>ertasten</vt:lpstr>
      <vt:lpstr>Kommunion austeilen</vt:lpstr>
      <vt:lpstr>beten</vt:lpstr>
      <vt:lpstr>das Böse abwehren</vt:lpstr>
      <vt:lpstr>Salböl halten</vt:lpstr>
      <vt:lpstr>singen</vt:lpstr>
      <vt:lpstr>winken</vt:lpstr>
      <vt:lpstr>schützen, z. Bsp. indem sie einen Regenschirm halten</vt:lpstr>
      <vt:lpstr>anzünden helfen</vt:lpstr>
      <vt:lpstr>Hände können bunt sein</vt:lpstr>
      <vt:lpstr>Hände können…</vt:lpstr>
      <vt:lpstr>Hände können…</vt:lpstr>
      <vt:lpstr>Hände können…</vt:lpstr>
      <vt:lpstr>Hände können…</vt:lpstr>
      <vt:lpstr>Hände können…</vt:lpstr>
      <vt:lpstr>Hände können…</vt:lpstr>
      <vt:lpstr>Hände können…</vt:lpstr>
      <vt:lpstr>Hände können…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Zimmermann</dc:creator>
  <cp:lastModifiedBy>Zimmermann</cp:lastModifiedBy>
  <cp:revision>75</cp:revision>
  <cp:lastPrinted>2012-02-12T10:40:50Z</cp:lastPrinted>
  <dcterms:created xsi:type="dcterms:W3CDTF">2012-02-10T07:51:49Z</dcterms:created>
  <dcterms:modified xsi:type="dcterms:W3CDTF">2015-10-25T13:11:34Z</dcterms:modified>
</cp:coreProperties>
</file>