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94" d="100"/>
          <a:sy n="94" d="100"/>
        </p:scale>
        <p:origin x="-128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Gleichschenkliges Dreiec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540544" y="776288"/>
            <a:ext cx="8062912" cy="1470025"/>
          </a:xfrm>
        </p:spPr>
        <p:txBody>
          <a:bodyPr anchor="b">
            <a:normAutofit/>
          </a:bodyPr>
          <a:lstStyle>
            <a:lvl1pPr algn="r">
              <a:defRPr sz="440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1371600" y="6012656"/>
            <a:ext cx="5791200" cy="365125"/>
          </a:xfrm>
        </p:spPr>
        <p:txBody>
          <a:bodyPr tIns="0" bIns="0" anchor="t"/>
          <a:lstStyle>
            <a:lvl1pPr algn="r">
              <a:defRPr sz="1000"/>
            </a:lvl1pPr>
          </a:lstStyle>
          <a:p>
            <a:fld id="{040C8033-3915-469B-8E2B-DAAD2D8AEF7C}" type="datetimeFigureOut">
              <a:rPr lang="de-DE" smtClean="0"/>
              <a:pPr/>
              <a:t>07.11.2015</a:t>
            </a:fld>
            <a:endParaRPr lang="de-DE"/>
          </a:p>
        </p:txBody>
      </p:sp>
      <p:sp>
        <p:nvSpPr>
          <p:cNvPr id="17" name="Fußzeilenplatzhalter 16"/>
          <p:cNvSpPr>
            <a:spLocks noGrp="1"/>
          </p:cNvSpPr>
          <p:nvPr>
            <p:ph type="ftr" sz="quarter" idx="11"/>
          </p:nvPr>
        </p:nvSpPr>
        <p:spPr>
          <a:xfrm>
            <a:off x="1371600" y="5650704"/>
            <a:ext cx="5791200" cy="365125"/>
          </a:xfrm>
        </p:spPr>
        <p:txBody>
          <a:bodyPr tIns="0" bIns="0" anchor="b"/>
          <a:lstStyle>
            <a:lvl1pPr algn="r">
              <a:defRPr sz="1100"/>
            </a:lvl1pPr>
          </a:lstStyle>
          <a:p>
            <a:endParaRPr lang="de-DE"/>
          </a:p>
        </p:txBody>
      </p:sp>
      <p:sp>
        <p:nvSpPr>
          <p:cNvPr id="29" name="Foliennummernplatzhalt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711194A-B187-43DE-B282-070A29CBED8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40C8033-3915-469B-8E2B-DAAD2D8AEF7C}" type="datetimeFigureOut">
              <a:rPr lang="de-DE" smtClean="0"/>
              <a:pPr/>
              <a:t>07.11.2015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11194A-B187-43DE-B282-070A29CBED8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81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81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40C8033-3915-469B-8E2B-DAAD2D8AEF7C}" type="datetimeFigureOut">
              <a:rPr lang="de-DE" smtClean="0"/>
              <a:pPr/>
              <a:t>07.11.2015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11194A-B187-43DE-B282-070A29CBED8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a:xfrm>
            <a:off x="457200" y="1882808"/>
            <a:ext cx="8229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4791456" y="6480048"/>
            <a:ext cx="2133600" cy="301752"/>
          </a:xfrm>
        </p:spPr>
        <p:txBody>
          <a:bodyPr/>
          <a:lstStyle/>
          <a:p>
            <a:fld id="{040C8033-3915-469B-8E2B-DAAD2D8AEF7C}" type="datetimeFigureOut">
              <a:rPr lang="de-DE" smtClean="0"/>
              <a:pPr/>
              <a:t>07.11.2015</a:t>
            </a:fld>
            <a:endParaRPr lang="de-DE"/>
          </a:p>
        </p:txBody>
      </p:sp>
      <p:sp>
        <p:nvSpPr>
          <p:cNvPr id="5" name="Fußzeilenplatzhalter 4"/>
          <p:cNvSpPr>
            <a:spLocks noGrp="1"/>
          </p:cNvSpPr>
          <p:nvPr>
            <p:ph type="ftr" sz="quarter" idx="11"/>
          </p:nvPr>
        </p:nvSpPr>
        <p:spPr>
          <a:xfrm>
            <a:off x="457200" y="6480969"/>
            <a:ext cx="4260056" cy="300831"/>
          </a:xfrm>
        </p:spPr>
        <p:txBody>
          <a:bodyPr/>
          <a:lstStyle/>
          <a:p>
            <a:endParaRPr lang="de-DE"/>
          </a:p>
        </p:txBody>
      </p:sp>
      <p:sp>
        <p:nvSpPr>
          <p:cNvPr id="6" name="Foliennummernplatzhalter 5"/>
          <p:cNvSpPr>
            <a:spLocks noGrp="1"/>
          </p:cNvSpPr>
          <p:nvPr>
            <p:ph type="sldNum" sz="quarter" idx="12"/>
          </p:nvPr>
        </p:nvSpPr>
        <p:spPr/>
        <p:txBody>
          <a:bodyPr/>
          <a:lstStyle/>
          <a:p>
            <a:fld id="{C711194A-B187-43DE-B282-070A29CBED8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1"/>
      </p:bgRef>
    </p:bg>
    <p:spTree>
      <p:nvGrpSpPr>
        <p:cNvPr id="1" name=""/>
        <p:cNvGrpSpPr/>
        <p:nvPr/>
      </p:nvGrpSpPr>
      <p:grpSpPr>
        <a:xfrm>
          <a:off x="0" y="0"/>
          <a:ext cx="0" cy="0"/>
          <a:chOff x="0" y="0"/>
          <a:chExt cx="0" cy="0"/>
        </a:xfrm>
      </p:grpSpPr>
      <p:sp>
        <p:nvSpPr>
          <p:cNvPr id="9" name="Rechtwinkliges Dreiec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Gleichschenkliges Dreiec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umsplatzhalter 3"/>
          <p:cNvSpPr>
            <a:spLocks noGrp="1"/>
          </p:cNvSpPr>
          <p:nvPr>
            <p:ph type="dt" sz="half" idx="10"/>
          </p:nvPr>
        </p:nvSpPr>
        <p:spPr>
          <a:xfrm>
            <a:off x="6955632" y="6477000"/>
            <a:ext cx="2133600" cy="304800"/>
          </a:xfrm>
        </p:spPr>
        <p:txBody>
          <a:bodyPr/>
          <a:lstStyle/>
          <a:p>
            <a:fld id="{040C8033-3915-469B-8E2B-DAAD2D8AEF7C}" type="datetimeFigureOut">
              <a:rPr lang="de-DE" smtClean="0"/>
              <a:pPr/>
              <a:t>07.11.2015</a:t>
            </a:fld>
            <a:endParaRPr lang="de-DE"/>
          </a:p>
        </p:txBody>
      </p:sp>
      <p:sp>
        <p:nvSpPr>
          <p:cNvPr id="5" name="Fußzeilenplatzhalter 4"/>
          <p:cNvSpPr>
            <a:spLocks noGrp="1"/>
          </p:cNvSpPr>
          <p:nvPr>
            <p:ph type="ftr" sz="quarter" idx="11"/>
          </p:nvPr>
        </p:nvSpPr>
        <p:spPr>
          <a:xfrm>
            <a:off x="2619376" y="6480969"/>
            <a:ext cx="4260056" cy="300831"/>
          </a:xfrm>
        </p:spPr>
        <p:txBody>
          <a:bodyPr/>
          <a:lstStyle/>
          <a:p>
            <a:endParaRPr lang="de-DE"/>
          </a:p>
        </p:txBody>
      </p:sp>
      <p:sp>
        <p:nvSpPr>
          <p:cNvPr id="6" name="Foliennummernplatzhalter 5"/>
          <p:cNvSpPr>
            <a:spLocks noGrp="1"/>
          </p:cNvSpPr>
          <p:nvPr>
            <p:ph type="sldNum" sz="quarter" idx="12"/>
          </p:nvPr>
        </p:nvSpPr>
        <p:spPr>
          <a:xfrm>
            <a:off x="8451056" y="809624"/>
            <a:ext cx="502920" cy="300831"/>
          </a:xfrm>
        </p:spPr>
        <p:txBody>
          <a:bodyPr/>
          <a:lstStyle/>
          <a:p>
            <a:fld id="{C711194A-B187-43DE-B282-070A29CBED8A}" type="slidenum">
              <a:rPr lang="de-DE" smtClean="0"/>
              <a:pPr/>
              <a:t>‹Nr.›</a:t>
            </a:fld>
            <a:endParaRPr lang="de-DE"/>
          </a:p>
        </p:txBody>
      </p:sp>
      <p:cxnSp>
        <p:nvCxnSpPr>
          <p:cNvPr id="11" name="Gerade Verbindung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4791456" y="6480969"/>
            <a:ext cx="2133600" cy="301752"/>
          </a:xfrm>
        </p:spPr>
        <p:txBody>
          <a:bodyPr/>
          <a:lstStyle/>
          <a:p>
            <a:fld id="{040C8033-3915-469B-8E2B-DAAD2D8AEF7C}" type="datetimeFigureOut">
              <a:rPr lang="de-DE" smtClean="0"/>
              <a:pPr/>
              <a:t>07.11.2015</a:t>
            </a:fld>
            <a:endParaRPr lang="de-DE"/>
          </a:p>
        </p:txBody>
      </p:sp>
      <p:sp>
        <p:nvSpPr>
          <p:cNvPr id="6" name="Fußzeilenplatzhalter 5"/>
          <p:cNvSpPr>
            <a:spLocks noGrp="1"/>
          </p:cNvSpPr>
          <p:nvPr>
            <p:ph type="ftr" sz="quarter" idx="11"/>
          </p:nvPr>
        </p:nvSpPr>
        <p:spPr>
          <a:xfrm>
            <a:off x="457200" y="6480969"/>
            <a:ext cx="4260056" cy="301752"/>
          </a:xfrm>
        </p:spPr>
        <p:txBody>
          <a:bodyPr/>
          <a:lstStyle/>
          <a:p>
            <a:endParaRPr lang="de-DE"/>
          </a:p>
        </p:txBody>
      </p:sp>
      <p:sp>
        <p:nvSpPr>
          <p:cNvPr id="7" name="Foliennummernplatzhalter 6"/>
          <p:cNvSpPr>
            <a:spLocks noGrp="1"/>
          </p:cNvSpPr>
          <p:nvPr>
            <p:ph type="sldNum" sz="quarter" idx="12"/>
          </p:nvPr>
        </p:nvSpPr>
        <p:spPr>
          <a:xfrm>
            <a:off x="7589520" y="6480969"/>
            <a:ext cx="502920" cy="301752"/>
          </a:xfrm>
        </p:spPr>
        <p:txBody>
          <a:bodyPr/>
          <a:lstStyle/>
          <a:p>
            <a:fld id="{C711194A-B187-43DE-B282-070A29CBED8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a:xfrm>
            <a:off x="4791456" y="6480969"/>
            <a:ext cx="2130552" cy="301752"/>
          </a:xfrm>
        </p:spPr>
        <p:txBody>
          <a:bodyPr/>
          <a:lstStyle/>
          <a:p>
            <a:fld id="{040C8033-3915-469B-8E2B-DAAD2D8AEF7C}" type="datetimeFigureOut">
              <a:rPr lang="de-DE" smtClean="0"/>
              <a:pPr/>
              <a:t>07.11.2015</a:t>
            </a:fld>
            <a:endParaRPr lang="de-DE"/>
          </a:p>
        </p:txBody>
      </p:sp>
      <p:sp>
        <p:nvSpPr>
          <p:cNvPr id="8" name="Fußzeilenplatzhalter 7"/>
          <p:cNvSpPr>
            <a:spLocks noGrp="1"/>
          </p:cNvSpPr>
          <p:nvPr>
            <p:ph type="ftr" sz="quarter" idx="11"/>
          </p:nvPr>
        </p:nvSpPr>
        <p:spPr>
          <a:xfrm>
            <a:off x="457200" y="6480969"/>
            <a:ext cx="4261104" cy="301752"/>
          </a:xfrm>
        </p:spPr>
        <p:txBody>
          <a:bodyPr/>
          <a:lstStyle/>
          <a:p>
            <a:endParaRPr lang="de-DE"/>
          </a:p>
        </p:txBody>
      </p:sp>
      <p:sp>
        <p:nvSpPr>
          <p:cNvPr id="9" name="Foliennummernplatzhalter 8"/>
          <p:cNvSpPr>
            <a:spLocks noGrp="1"/>
          </p:cNvSpPr>
          <p:nvPr>
            <p:ph type="sldNum" sz="quarter" idx="12"/>
          </p:nvPr>
        </p:nvSpPr>
        <p:spPr>
          <a:xfrm>
            <a:off x="7589520" y="6483096"/>
            <a:ext cx="502920" cy="301752"/>
          </a:xfrm>
        </p:spPr>
        <p:txBody>
          <a:bodyPr/>
          <a:lstStyle>
            <a:lvl1pPr algn="ctr">
              <a:defRPr/>
            </a:lvl1pPr>
          </a:lstStyle>
          <a:p>
            <a:fld id="{C711194A-B187-43DE-B282-070A29CBED8A}"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40C8033-3915-469B-8E2B-DAAD2D8AEF7C}" type="datetimeFigureOut">
              <a:rPr lang="de-DE" smtClean="0"/>
              <a:pPr/>
              <a:t>07.11.2015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11194A-B187-43DE-B282-070A29CBED8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791456" y="6480969"/>
            <a:ext cx="2133600" cy="301752"/>
          </a:xfrm>
        </p:spPr>
        <p:txBody>
          <a:bodyPr/>
          <a:lstStyle/>
          <a:p>
            <a:fld id="{040C8033-3915-469B-8E2B-DAAD2D8AEF7C}" type="datetimeFigureOut">
              <a:rPr lang="de-DE" smtClean="0"/>
              <a:pPr/>
              <a:t>07.11.2015</a:t>
            </a:fld>
            <a:endParaRPr lang="de-DE"/>
          </a:p>
        </p:txBody>
      </p:sp>
      <p:sp>
        <p:nvSpPr>
          <p:cNvPr id="3" name="Fußzeilenplatzhalter 2"/>
          <p:cNvSpPr>
            <a:spLocks noGrp="1"/>
          </p:cNvSpPr>
          <p:nvPr>
            <p:ph type="ftr" sz="quarter" idx="11"/>
          </p:nvPr>
        </p:nvSpPr>
        <p:spPr>
          <a:xfrm>
            <a:off x="457200" y="6481890"/>
            <a:ext cx="4260056" cy="300831"/>
          </a:xfrm>
        </p:spPr>
        <p:txBody>
          <a:bodyPr/>
          <a:lstStyle/>
          <a:p>
            <a:endParaRPr lang="de-DE"/>
          </a:p>
        </p:txBody>
      </p:sp>
      <p:sp>
        <p:nvSpPr>
          <p:cNvPr id="4" name="Foliennummernplatzhalter 3"/>
          <p:cNvSpPr>
            <a:spLocks noGrp="1"/>
          </p:cNvSpPr>
          <p:nvPr>
            <p:ph type="sldNum" sz="quarter" idx="12"/>
          </p:nvPr>
        </p:nvSpPr>
        <p:spPr>
          <a:xfrm>
            <a:off x="7589520" y="6480969"/>
            <a:ext cx="502920" cy="301752"/>
          </a:xfrm>
        </p:spPr>
        <p:txBody>
          <a:bodyPr/>
          <a:lstStyle/>
          <a:p>
            <a:fld id="{C711194A-B187-43DE-B282-070A29CBED8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278976" y="6556248"/>
            <a:ext cx="2133600" cy="301752"/>
          </a:xfrm>
        </p:spPr>
        <p:txBody>
          <a:bodyPr/>
          <a:lstStyle>
            <a:lvl1pPr>
              <a:defRPr sz="900"/>
            </a:lvl1pPr>
          </a:lstStyle>
          <a:p>
            <a:fld id="{040C8033-3915-469B-8E2B-DAAD2D8AEF7C}" type="datetimeFigureOut">
              <a:rPr lang="de-DE" smtClean="0"/>
              <a:pPr/>
              <a:t>07.11.2015</a:t>
            </a:fld>
            <a:endParaRPr lang="de-DE"/>
          </a:p>
        </p:txBody>
      </p:sp>
      <p:sp>
        <p:nvSpPr>
          <p:cNvPr id="6" name="Fußzeilenplatzhalter 5"/>
          <p:cNvSpPr>
            <a:spLocks noGrp="1"/>
          </p:cNvSpPr>
          <p:nvPr>
            <p:ph type="ftr" sz="quarter" idx="11"/>
          </p:nvPr>
        </p:nvSpPr>
        <p:spPr>
          <a:xfrm>
            <a:off x="1135856" y="6556248"/>
            <a:ext cx="5143120" cy="301752"/>
          </a:xfrm>
        </p:spPr>
        <p:txBody>
          <a:bodyPr/>
          <a:lstStyle>
            <a:lvl1pPr>
              <a:defRPr sz="900"/>
            </a:lvl1pPr>
          </a:lstStyle>
          <a:p>
            <a:endParaRPr lang="de-DE"/>
          </a:p>
        </p:txBody>
      </p:sp>
      <p:sp>
        <p:nvSpPr>
          <p:cNvPr id="7" name="Foliennummernplatzhalter 6"/>
          <p:cNvSpPr>
            <a:spLocks noGrp="1"/>
          </p:cNvSpPr>
          <p:nvPr>
            <p:ph type="sldNum" sz="quarter" idx="12"/>
          </p:nvPr>
        </p:nvSpPr>
        <p:spPr>
          <a:xfrm>
            <a:off x="8410576" y="6556248"/>
            <a:ext cx="502920" cy="301752"/>
          </a:xfrm>
        </p:spPr>
        <p:txBody>
          <a:bodyPr/>
          <a:lstStyle>
            <a:lvl1pPr>
              <a:defRPr sz="900"/>
            </a:lvl1pPr>
          </a:lstStyle>
          <a:p>
            <a:fld id="{C711194A-B187-43DE-B282-070A29CBED8A}"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108192" y="6556248"/>
            <a:ext cx="2103120" cy="301752"/>
          </a:xfrm>
        </p:spPr>
        <p:txBody>
          <a:bodyPr/>
          <a:lstStyle>
            <a:lvl1pPr>
              <a:defRPr sz="900"/>
            </a:lvl1pPr>
          </a:lstStyle>
          <a:p>
            <a:fld id="{040C8033-3915-469B-8E2B-DAAD2D8AEF7C}" type="datetimeFigureOut">
              <a:rPr lang="de-DE" smtClean="0"/>
              <a:pPr/>
              <a:t>07.11.2015</a:t>
            </a:fld>
            <a:endParaRPr lang="de-DE"/>
          </a:p>
        </p:txBody>
      </p:sp>
      <p:sp>
        <p:nvSpPr>
          <p:cNvPr id="6" name="Fußzeilenplatzhalter 5"/>
          <p:cNvSpPr>
            <a:spLocks noGrp="1"/>
          </p:cNvSpPr>
          <p:nvPr>
            <p:ph type="ftr" sz="quarter" idx="11"/>
          </p:nvPr>
        </p:nvSpPr>
        <p:spPr>
          <a:xfrm>
            <a:off x="1170432" y="6557169"/>
            <a:ext cx="4948072" cy="301752"/>
          </a:xfrm>
        </p:spPr>
        <p:txBody>
          <a:bodyPr/>
          <a:lstStyle>
            <a:lvl1pPr>
              <a:defRPr sz="900"/>
            </a:lvl1pPr>
          </a:lstStyle>
          <a:p>
            <a:endParaRPr lang="de-DE"/>
          </a:p>
        </p:txBody>
      </p:sp>
      <p:sp>
        <p:nvSpPr>
          <p:cNvPr id="7" name="Foliennummernplatzhalter 6"/>
          <p:cNvSpPr>
            <a:spLocks noGrp="1"/>
          </p:cNvSpPr>
          <p:nvPr>
            <p:ph type="sldNum" sz="quarter" idx="12"/>
          </p:nvPr>
        </p:nvSpPr>
        <p:spPr>
          <a:xfrm>
            <a:off x="8217192" y="6556248"/>
            <a:ext cx="365760" cy="301752"/>
          </a:xfrm>
        </p:spPr>
        <p:txBody>
          <a:bodyPr/>
          <a:lstStyle>
            <a:lvl1pPr algn="ctr">
              <a:defRPr sz="900"/>
            </a:lvl1pPr>
          </a:lstStyle>
          <a:p>
            <a:fld id="{C711194A-B187-43DE-B282-070A29CBED8A}"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echtwinkliges Dreiec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Gerade Verbindung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elplatzhalter 21"/>
          <p:cNvSpPr>
            <a:spLocks noGrp="1"/>
          </p:cNvSpPr>
          <p:nvPr>
            <p:ph type="title"/>
          </p:nvPr>
        </p:nvSpPr>
        <p:spPr>
          <a:xfrm>
            <a:off x="457200" y="267494"/>
            <a:ext cx="8229600" cy="1399032"/>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0C8033-3915-469B-8E2B-DAAD2D8AEF7C}" type="datetimeFigureOut">
              <a:rPr lang="de-DE" smtClean="0"/>
              <a:pPr/>
              <a:t>07.11.2015</a:t>
            </a:fld>
            <a:endParaRPr lang="de-DE"/>
          </a:p>
        </p:txBody>
      </p:sp>
      <p:sp>
        <p:nvSpPr>
          <p:cNvPr id="3" name="Fußzeilenplatzhalt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de-DE"/>
          </a:p>
        </p:txBody>
      </p:sp>
      <p:sp>
        <p:nvSpPr>
          <p:cNvPr id="23" name="Foliennummernplatzhalt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711194A-B187-43DE-B282-070A29CBED8A}"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Geschichte </a:t>
            </a:r>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von</a:t>
            </a:r>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Einem schwarzen </a:t>
            </a:r>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Schaf </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Ein rotes Schaf kommt. </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20.JPG"/>
          <p:cNvPicPr>
            <a:picLocks noGrp="1" noChangeAspect="1"/>
          </p:cNvPicPr>
          <p:nvPr>
            <p:ph idx="1"/>
          </p:nvPr>
        </p:nvPicPr>
        <p:blipFill>
          <a:blip r:embed="rId2" cstate="print"/>
          <a:srcRect t="17170" r="1230" b="23810"/>
          <a:stretch>
            <a:fillRect/>
          </a:stretch>
        </p:blipFill>
        <p:spPr>
          <a:xfrm>
            <a:off x="2051720" y="3789040"/>
            <a:ext cx="5784304" cy="2592288"/>
          </a:xfrm>
        </p:spPr>
      </p:pic>
      <p:sp>
        <p:nvSpPr>
          <p:cNvPr id="5" name="Abgerundete rechteckige Legende 4"/>
          <p:cNvSpPr/>
          <p:nvPr/>
        </p:nvSpPr>
        <p:spPr>
          <a:xfrm>
            <a:off x="5004048" y="2420888"/>
            <a:ext cx="2304256" cy="1584176"/>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Wo kommst du den her?</a:t>
            </a:r>
            <a:endParaRPr lang="de-DE" dirty="0"/>
          </a:p>
        </p:txBody>
      </p:sp>
      <p:sp>
        <p:nvSpPr>
          <p:cNvPr id="6" name="Abgerundete rechteckige Legende 5"/>
          <p:cNvSpPr/>
          <p:nvPr/>
        </p:nvSpPr>
        <p:spPr>
          <a:xfrm>
            <a:off x="2411760" y="2564904"/>
            <a:ext cx="2232248" cy="151216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Ach, nur so über den Berg.</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 Ende sind alle glücklich!</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9.JPG"/>
          <p:cNvPicPr>
            <a:picLocks noGrp="1" noChangeAspect="1"/>
          </p:cNvPicPr>
          <p:nvPr>
            <p:ph idx="1"/>
          </p:nvPr>
        </p:nvPicPr>
        <p:blipFill>
          <a:blip r:embed="rId2" cstate="print"/>
          <a:srcRect l="3932" t="19645" r="8657" b="26806"/>
          <a:stretch>
            <a:fillRect/>
          </a:stretch>
        </p:blipFill>
        <p:spPr>
          <a:xfrm>
            <a:off x="827584" y="3429000"/>
            <a:ext cx="7704856" cy="3240360"/>
          </a:xfrm>
        </p:spPr>
      </p:pic>
      <p:sp>
        <p:nvSpPr>
          <p:cNvPr id="5" name="Abgerundete rechteckige Legende 4"/>
          <p:cNvSpPr/>
          <p:nvPr/>
        </p:nvSpPr>
        <p:spPr>
          <a:xfrm>
            <a:off x="4644008" y="1772816"/>
            <a:ext cx="2952328" cy="187220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Komm doch her! Hast du Angst vor uns ? Du kannst bei uns bleiben, wenn du willst. Bei uns kann jeder bleiben!</a:t>
            </a:r>
            <a:endParaRPr lang="de-DE" dirty="0"/>
          </a:p>
        </p:txBody>
      </p:sp>
      <p:sp>
        <p:nvSpPr>
          <p:cNvPr id="6" name="Abgerundete rechteckige Legende 5"/>
          <p:cNvSpPr/>
          <p:nvPr/>
        </p:nvSpPr>
        <p:spPr>
          <a:xfrm>
            <a:off x="323528" y="1916832"/>
            <a:ext cx="3384376" cy="2160240"/>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Ihr seid die schönste Herde auf der Welt. Dass es auch rote Schafe gibt und bunte, das habe ich vorher nicht gewusst. Aber ein Schwarzes haben wir daheim bei uns auch… </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ist eine Herde. Es gibt ein schwarzes Schaf </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1.JPG"/>
          <p:cNvPicPr>
            <a:picLocks noGrp="1" noChangeAspect="1"/>
          </p:cNvPicPr>
          <p:nvPr>
            <p:ph idx="1"/>
          </p:nvPr>
        </p:nvPicPr>
        <p:blipFill>
          <a:blip r:embed="rId2" cstate="print"/>
          <a:srcRect l="33295" t="46771" r="21363" b="10272"/>
          <a:stretch>
            <a:fillRect/>
          </a:stretch>
        </p:blipFill>
        <p:spPr>
          <a:xfrm>
            <a:off x="2699792" y="3789040"/>
            <a:ext cx="3600400" cy="2304256"/>
          </a:xfrm>
        </p:spPr>
      </p:pic>
      <p:sp>
        <p:nvSpPr>
          <p:cNvPr id="5" name="Rechteckige Legende 4"/>
          <p:cNvSpPr/>
          <p:nvPr/>
        </p:nvSpPr>
        <p:spPr>
          <a:xfrm>
            <a:off x="1979712" y="2276872"/>
            <a:ext cx="2368768" cy="154875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Hallo ich bin ein schwarzes Schaf. Und wer seid ihr ?</a:t>
            </a:r>
          </a:p>
          <a:p>
            <a:pPr algn="ctr"/>
            <a:r>
              <a:rPr lang="de-DE" dirty="0" smtClean="0"/>
              <a:t>… ♥</a:t>
            </a:r>
          </a:p>
          <a:p>
            <a:pPr algn="ct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sind auch weise Schafe …</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1.JPG"/>
          <p:cNvPicPr>
            <a:picLocks noGrp="1" noChangeAspect="1"/>
          </p:cNvPicPr>
          <p:nvPr>
            <p:ph idx="1"/>
          </p:nvPr>
        </p:nvPicPr>
        <p:blipFill>
          <a:blip r:embed="rId2" cstate="print"/>
          <a:srcRect l="8168" t="12623" r="7983" b="11642"/>
          <a:stretch>
            <a:fillRect/>
          </a:stretch>
        </p:blipFill>
        <p:spPr>
          <a:xfrm>
            <a:off x="3923928" y="2204864"/>
            <a:ext cx="4783389" cy="324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Die weißen Schafe ärgern das kleine, schwarze Schaf!</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1.JPG"/>
          <p:cNvPicPr>
            <a:picLocks noGrp="1" noChangeAspect="1"/>
          </p:cNvPicPr>
          <p:nvPr>
            <p:ph idx="1"/>
          </p:nvPr>
        </p:nvPicPr>
        <p:blipFill>
          <a:blip r:embed="rId2" cstate="print"/>
          <a:stretch>
            <a:fillRect/>
          </a:stretch>
        </p:blipFill>
        <p:spPr>
          <a:xfrm>
            <a:off x="1751907" y="2053186"/>
            <a:ext cx="5640185" cy="4231178"/>
          </a:xfrm>
        </p:spPr>
      </p:pic>
      <p:sp>
        <p:nvSpPr>
          <p:cNvPr id="5" name="Rechteckige Legende 4"/>
          <p:cNvSpPr/>
          <p:nvPr/>
        </p:nvSpPr>
        <p:spPr>
          <a:xfrm>
            <a:off x="993304" y="3092192"/>
            <a:ext cx="1490464" cy="1296144"/>
          </a:xfrm>
          <a:prstGeom prst="wedgeRectCallout">
            <a:avLst>
              <a:gd name="adj1" fmla="val 41199"/>
              <a:gd name="adj2" fmla="val 742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Schaut euch das an </a:t>
            </a:r>
            <a:endParaRPr lang="de-DE" dirty="0"/>
          </a:p>
        </p:txBody>
      </p:sp>
      <p:sp>
        <p:nvSpPr>
          <p:cNvPr id="6" name="Rechteckige Legende 5"/>
          <p:cNvSpPr/>
          <p:nvPr/>
        </p:nvSpPr>
        <p:spPr>
          <a:xfrm>
            <a:off x="4860032" y="1772816"/>
            <a:ext cx="1634480" cy="118871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Wie hässlich das aussieht …</a:t>
            </a:r>
            <a:endParaRPr lang="de-DE" dirty="0"/>
          </a:p>
        </p:txBody>
      </p:sp>
      <p:sp>
        <p:nvSpPr>
          <p:cNvPr id="8" name="Rechteckige Legende 7"/>
          <p:cNvSpPr/>
          <p:nvPr/>
        </p:nvSpPr>
        <p:spPr>
          <a:xfrm>
            <a:off x="2483768" y="1601512"/>
            <a:ext cx="2016224" cy="136815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Ha</a:t>
            </a:r>
            <a:r>
              <a:rPr lang="de-DE" dirty="0" smtClean="0"/>
              <a:t>! Ha! Ha! Ha! Ha</a:t>
            </a:r>
            <a:r>
              <a:rPr lang="de-DE" dirty="0" smtClean="0"/>
              <a:t>!</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Das kleine Schaf ist traurig …</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2.JPG"/>
          <p:cNvPicPr>
            <a:picLocks noGrp="1" noChangeAspect="1"/>
          </p:cNvPicPr>
          <p:nvPr>
            <p:ph idx="1"/>
          </p:nvPr>
        </p:nvPicPr>
        <p:blipFill>
          <a:blip r:embed="rId2" cstate="print"/>
          <a:stretch>
            <a:fillRect/>
          </a:stretch>
        </p:blipFill>
        <p:spPr>
          <a:xfrm>
            <a:off x="1523307" y="1882775"/>
            <a:ext cx="6097385" cy="4572000"/>
          </a:xfrm>
        </p:spPr>
      </p:pic>
      <p:sp>
        <p:nvSpPr>
          <p:cNvPr id="6" name="Rechteckige Legende 5"/>
          <p:cNvSpPr/>
          <p:nvPr/>
        </p:nvSpPr>
        <p:spPr>
          <a:xfrm>
            <a:off x="1115616" y="1772816"/>
            <a:ext cx="2232248" cy="2376264"/>
          </a:xfrm>
          <a:prstGeom prst="wedgeRectCallout">
            <a:avLst>
              <a:gd name="adj1" fmla="val 75658"/>
              <a:gd name="adj2" fmla="val 3128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Ich möchte gerne auch so sein wie die anderen! Warum bin ich schwarz und nicht auch weiß wie die anderen?</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Der Chef der Herde sagt Tschüss</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4.JPG"/>
          <p:cNvPicPr>
            <a:picLocks noGrp="1" noChangeAspect="1"/>
          </p:cNvPicPr>
          <p:nvPr>
            <p:ph idx="1"/>
          </p:nvPr>
        </p:nvPicPr>
        <p:blipFill>
          <a:blip r:embed="rId2" cstate="print"/>
          <a:srcRect l="8528" t="2843" r="14717"/>
          <a:stretch>
            <a:fillRect/>
          </a:stretch>
        </p:blipFill>
        <p:spPr>
          <a:xfrm>
            <a:off x="251520" y="3803627"/>
            <a:ext cx="2880320" cy="2734449"/>
          </a:xfrm>
        </p:spPr>
      </p:pic>
      <p:sp>
        <p:nvSpPr>
          <p:cNvPr id="5" name="Rechteckige Legende 4"/>
          <p:cNvSpPr/>
          <p:nvPr/>
        </p:nvSpPr>
        <p:spPr>
          <a:xfrm>
            <a:off x="323528" y="1556792"/>
            <a:ext cx="2736304" cy="2304256"/>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Ich mache eine Reise. Ich will einmal andere Länder sehen. Und wenn ich zurückkomme, dann werde ich euch erzählen, was ich erlebt habe.</a:t>
            </a:r>
            <a:endParaRPr lang="de-DE" dirty="0"/>
          </a:p>
        </p:txBody>
      </p:sp>
      <p:pic>
        <p:nvPicPr>
          <p:cNvPr id="6" name="Grafik 5" descr="011.JPG"/>
          <p:cNvPicPr>
            <a:picLocks noChangeAspect="1"/>
          </p:cNvPicPr>
          <p:nvPr/>
        </p:nvPicPr>
        <p:blipFill>
          <a:blip r:embed="rId3" cstate="print"/>
          <a:srcRect l="8799" t="14078" r="6733" b="13186"/>
          <a:stretch>
            <a:fillRect/>
          </a:stretch>
        </p:blipFill>
        <p:spPr>
          <a:xfrm>
            <a:off x="4100464" y="3645024"/>
            <a:ext cx="4348354" cy="2808312"/>
          </a:xfrm>
          <a:prstGeom prst="rect">
            <a:avLst/>
          </a:prstGeom>
        </p:spPr>
      </p:pic>
      <p:sp>
        <p:nvSpPr>
          <p:cNvPr id="7" name="Rechteckige Legende 6"/>
          <p:cNvSpPr/>
          <p:nvPr/>
        </p:nvSpPr>
        <p:spPr>
          <a:xfrm>
            <a:off x="4860032" y="1916832"/>
            <a:ext cx="2664296" cy="172819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Okay, bis bald und komm wieder nach Hause. Viel </a:t>
            </a:r>
            <a:r>
              <a:rPr lang="de-DE" dirty="0" smtClean="0"/>
              <a:t>Spaß!</a:t>
            </a:r>
          </a:p>
          <a:p>
            <a:pPr algn="ctr"/>
            <a:r>
              <a:rPr lang="de-DE" dirty="0" smtClean="0"/>
              <a:t>Bye, bye …</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Das Chef Schaf ist erschöpft… </a:t>
            </a:r>
            <a:endParaRPr lang="de-DE" dirty="0"/>
          </a:p>
        </p:txBody>
      </p:sp>
      <p:pic>
        <p:nvPicPr>
          <p:cNvPr id="4" name="Inhaltsplatzhalter 3" descr="029.JPG"/>
          <p:cNvPicPr>
            <a:picLocks noGrp="1" noChangeAspect="1"/>
          </p:cNvPicPr>
          <p:nvPr>
            <p:ph idx="1"/>
          </p:nvPr>
        </p:nvPicPr>
        <p:blipFill>
          <a:blip r:embed="rId2" cstate="print"/>
          <a:srcRect l="9430" t="632" r="11817"/>
          <a:stretch>
            <a:fillRect/>
          </a:stretch>
        </p:blipFill>
        <p:spPr>
          <a:xfrm>
            <a:off x="2123728" y="1628800"/>
            <a:ext cx="4752528" cy="4497363"/>
          </a:xfrm>
        </p:spPr>
      </p:pic>
      <p:sp>
        <p:nvSpPr>
          <p:cNvPr id="5" name="Rechteckige Legende 4"/>
          <p:cNvSpPr/>
          <p:nvPr/>
        </p:nvSpPr>
        <p:spPr>
          <a:xfrm>
            <a:off x="5148064" y="1700808"/>
            <a:ext cx="1656184" cy="1296144"/>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Puh! Reisen ist anstrengend …</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Die Schwarzen Schafe mögen das weise Schaf nicht!</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Inhaltsplatzhalter 3" descr="015.JPG"/>
          <p:cNvPicPr>
            <a:picLocks noGrp="1" noChangeAspect="1"/>
          </p:cNvPicPr>
          <p:nvPr>
            <p:ph idx="1"/>
          </p:nvPr>
        </p:nvPicPr>
        <p:blipFill>
          <a:blip r:embed="rId2" cstate="print"/>
          <a:srcRect l="1351" b="22505"/>
          <a:stretch>
            <a:fillRect/>
          </a:stretch>
        </p:blipFill>
        <p:spPr>
          <a:xfrm>
            <a:off x="2195736" y="3501008"/>
            <a:ext cx="5112568" cy="3011513"/>
          </a:xfrm>
        </p:spPr>
      </p:pic>
      <p:sp>
        <p:nvSpPr>
          <p:cNvPr id="5" name="Rechteckige Legende 4"/>
          <p:cNvSpPr/>
          <p:nvPr/>
        </p:nvSpPr>
        <p:spPr>
          <a:xfrm>
            <a:off x="2267744" y="2564904"/>
            <a:ext cx="2304256" cy="1944216"/>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Bei uns zu Hause bin ich der Chef. Alle hören auf mich. Ich werde euch mal erzählen, was bei uns los ist …</a:t>
            </a:r>
            <a:endParaRPr lang="de-DE" dirty="0"/>
          </a:p>
        </p:txBody>
      </p:sp>
      <p:sp>
        <p:nvSpPr>
          <p:cNvPr id="6" name="Rechteckige Legende 5"/>
          <p:cNvSpPr/>
          <p:nvPr/>
        </p:nvSpPr>
        <p:spPr>
          <a:xfrm>
            <a:off x="5004048" y="1772816"/>
            <a:ext cx="3096344" cy="244827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Habt ihr schon einmal so etwas Komisches gesehen? Na, du weißer Ziegenbock, dir werden wir das Fell über die Ohren ziehen! Dann können wir sehen, ob du darunter eine anständige Farbe hast!</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sind Bunte Schafe…</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Inhaltsplatzhalter 7" descr="018.JPG"/>
          <p:cNvPicPr>
            <a:picLocks noGrp="1" noChangeAspect="1"/>
          </p:cNvPicPr>
          <p:nvPr>
            <p:ph idx="1"/>
          </p:nvPr>
        </p:nvPicPr>
        <p:blipFill>
          <a:blip r:embed="rId2" cstate="print"/>
          <a:srcRect l="1658" t="15471" r="5517" b="20436"/>
          <a:stretch>
            <a:fillRect/>
          </a:stretch>
        </p:blipFill>
        <p:spPr>
          <a:xfrm>
            <a:off x="2051720" y="3212976"/>
            <a:ext cx="6192688" cy="3340656"/>
          </a:xfrm>
        </p:spPr>
      </p:pic>
      <p:sp>
        <p:nvSpPr>
          <p:cNvPr id="9" name="Abgerundete rechteckige Legende 8"/>
          <p:cNvSpPr/>
          <p:nvPr/>
        </p:nvSpPr>
        <p:spPr>
          <a:xfrm>
            <a:off x="1907704" y="1988840"/>
            <a:ext cx="2520280" cy="1800200"/>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dirty="0" smtClean="0"/>
              <a:t>So etwas habe ich ja noch nie gesehen! Wer weiß, wie es hier mit mir  weiter geht?</a:t>
            </a:r>
            <a:endParaRPr lang="de-D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lesto">
  <a:themeElements>
    <a:clrScheme name="Telest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elest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elest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339</Words>
  <Application>Microsoft Office PowerPoint</Application>
  <PresentationFormat>Bildschirmpräsentation (4:3)</PresentationFormat>
  <Paragraphs>28</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Telesto</vt:lpstr>
      <vt:lpstr>Geschichte von Einem schwarzen Schaf </vt:lpstr>
      <vt:lpstr>Da ist eine Herde. Es gibt ein schwarzes Schaf </vt:lpstr>
      <vt:lpstr>Da sind auch weise Schafe …</vt:lpstr>
      <vt:lpstr>Die weißen Schafe ärgern das kleine, schwarze Schaf!</vt:lpstr>
      <vt:lpstr>Das kleine Schaf ist traurig …</vt:lpstr>
      <vt:lpstr>Der Chef der Herde sagt Tschüss</vt:lpstr>
      <vt:lpstr>Das Chef Schaf ist erschöpft… </vt:lpstr>
      <vt:lpstr>Die Schwarzen Schafe mögen das weise Schaf nicht!</vt:lpstr>
      <vt:lpstr>Da sind Bunte Schafe…</vt:lpstr>
      <vt:lpstr>Ein rotes Schaf kommt. </vt:lpstr>
      <vt:lpstr>Am Ende sind alle glücklich!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über schwarze Schaf</dc:title>
  <dc:creator>HW_Schueler05</dc:creator>
  <cp:lastModifiedBy>Zimmermann</cp:lastModifiedBy>
  <cp:revision>17</cp:revision>
  <dcterms:created xsi:type="dcterms:W3CDTF">2015-10-05T07:37:19Z</dcterms:created>
  <dcterms:modified xsi:type="dcterms:W3CDTF">2015-11-07T18:22:31Z</dcterms:modified>
</cp:coreProperties>
</file>