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1"/>
  </p:notesMasterIdLst>
  <p:handoutMasterIdLst>
    <p:handoutMasterId r:id="rId82"/>
  </p:handoutMasterIdLst>
  <p:sldIdLst>
    <p:sldId id="449" r:id="rId2"/>
    <p:sldId id="553" r:id="rId3"/>
    <p:sldId id="537" r:id="rId4"/>
    <p:sldId id="608" r:id="rId5"/>
    <p:sldId id="657" r:id="rId6"/>
    <p:sldId id="602" r:id="rId7"/>
    <p:sldId id="536" r:id="rId8"/>
    <p:sldId id="453" r:id="rId9"/>
    <p:sldId id="540" r:id="rId10"/>
    <p:sldId id="481" r:id="rId11"/>
    <p:sldId id="321" r:id="rId12"/>
    <p:sldId id="323" r:id="rId13"/>
    <p:sldId id="620" r:id="rId14"/>
    <p:sldId id="618" r:id="rId15"/>
    <p:sldId id="619" r:id="rId16"/>
    <p:sldId id="616" r:id="rId17"/>
    <p:sldId id="622" r:id="rId18"/>
    <p:sldId id="621" r:id="rId19"/>
    <p:sldId id="624" r:id="rId20"/>
    <p:sldId id="623" r:id="rId21"/>
    <p:sldId id="626" r:id="rId22"/>
    <p:sldId id="627" r:id="rId23"/>
    <p:sldId id="631" r:id="rId24"/>
    <p:sldId id="630" r:id="rId25"/>
    <p:sldId id="640" r:id="rId26"/>
    <p:sldId id="639" r:id="rId27"/>
    <p:sldId id="642" r:id="rId28"/>
    <p:sldId id="641" r:id="rId29"/>
    <p:sldId id="644" r:id="rId30"/>
    <p:sldId id="633" r:id="rId31"/>
    <p:sldId id="603" r:id="rId32"/>
    <p:sldId id="326" r:id="rId33"/>
    <p:sldId id="395" r:id="rId34"/>
    <p:sldId id="475" r:id="rId35"/>
    <p:sldId id="648" r:id="rId36"/>
    <p:sldId id="604" r:id="rId37"/>
    <p:sldId id="605" r:id="rId38"/>
    <p:sldId id="606" r:id="rId39"/>
    <p:sldId id="649" r:id="rId40"/>
    <p:sldId id="650" r:id="rId41"/>
    <p:sldId id="651" r:id="rId42"/>
    <p:sldId id="652" r:id="rId43"/>
    <p:sldId id="677" r:id="rId44"/>
    <p:sldId id="634" r:id="rId45"/>
    <p:sldId id="647" r:id="rId46"/>
    <p:sldId id="662" r:id="rId47"/>
    <p:sldId id="663" r:id="rId48"/>
    <p:sldId id="664" r:id="rId49"/>
    <p:sldId id="485" r:id="rId50"/>
    <p:sldId id="665" r:id="rId51"/>
    <p:sldId id="666" r:id="rId52"/>
    <p:sldId id="667" r:id="rId53"/>
    <p:sldId id="668" r:id="rId54"/>
    <p:sldId id="669" r:id="rId55"/>
    <p:sldId id="670" r:id="rId56"/>
    <p:sldId id="671" r:id="rId57"/>
    <p:sldId id="501" r:id="rId58"/>
    <p:sldId id="672" r:id="rId59"/>
    <p:sldId id="673" r:id="rId60"/>
    <p:sldId id="674" r:id="rId61"/>
    <p:sldId id="415" r:id="rId62"/>
    <p:sldId id="404" r:id="rId63"/>
    <p:sldId id="405" r:id="rId64"/>
    <p:sldId id="410" r:id="rId65"/>
    <p:sldId id="407" r:id="rId66"/>
    <p:sldId id="417" r:id="rId67"/>
    <p:sldId id="412" r:id="rId68"/>
    <p:sldId id="421" r:id="rId69"/>
    <p:sldId id="419" r:id="rId70"/>
    <p:sldId id="418" r:id="rId71"/>
    <p:sldId id="488" r:id="rId72"/>
    <p:sldId id="502" r:id="rId73"/>
    <p:sldId id="679" r:id="rId74"/>
    <p:sldId id="680" r:id="rId75"/>
    <p:sldId id="681" r:id="rId76"/>
    <p:sldId id="676" r:id="rId77"/>
    <p:sldId id="682" r:id="rId78"/>
    <p:sldId id="599" r:id="rId79"/>
    <p:sldId id="645" r:id="rId80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1" autoAdjust="0"/>
    <p:restoredTop sz="94729" autoAdjust="0"/>
  </p:normalViewPr>
  <p:slideViewPr>
    <p:cSldViewPr>
      <p:cViewPr>
        <p:scale>
          <a:sx n="94" d="100"/>
          <a:sy n="94" d="100"/>
        </p:scale>
        <p:origin x="-1224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145AC06-FC25-416D-862F-986AD67F7C94}" type="datetimeFigureOut">
              <a:rPr lang="de-DE"/>
              <a:pPr>
                <a:defRPr/>
              </a:pPr>
              <a:t>10.06.2018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A3782F2-B007-45E1-BDC9-F0690FC286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04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2139" tIns="46070" rIns="92139" bIns="460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936"/>
          </a:xfrm>
          <a:prstGeom prst="rect">
            <a:avLst/>
          </a:prstGeom>
        </p:spPr>
        <p:txBody>
          <a:bodyPr vert="horz" lIns="92139" tIns="46070" rIns="92139" bIns="4607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A352E73-D3E5-4E4C-A17D-268FBCA6AB47}" type="datetimeFigureOut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9" tIns="46070" rIns="92139" bIns="4607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351"/>
            <a:ext cx="5438140" cy="4466591"/>
          </a:xfrm>
          <a:prstGeom prst="rect">
            <a:avLst/>
          </a:prstGeom>
        </p:spPr>
        <p:txBody>
          <a:bodyPr vert="horz" lIns="92139" tIns="46070" rIns="92139" bIns="4607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118"/>
            <a:ext cx="2945659" cy="495935"/>
          </a:xfrm>
          <a:prstGeom prst="rect">
            <a:avLst/>
          </a:prstGeom>
        </p:spPr>
        <p:txBody>
          <a:bodyPr vert="horz" lIns="92139" tIns="46070" rIns="92139" bIns="460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9118"/>
            <a:ext cx="2945659" cy="495935"/>
          </a:xfrm>
          <a:prstGeom prst="rect">
            <a:avLst/>
          </a:prstGeom>
        </p:spPr>
        <p:txBody>
          <a:bodyPr vert="horz" lIns="92139" tIns="46070" rIns="92139" bIns="4607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AE9EA5-CCB1-487D-AC48-93C2965D0EE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7612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54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39384" indent="-284378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37514" indent="-227503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592519" indent="-227503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47524" indent="-227503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02530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57535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12541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67546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DEC2A6-C394-4920-85B7-A1E0B8174A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altLang="de-DE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1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B73F6-943C-4373-A116-F54982C45FB3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249B-A641-4F52-B3AE-E16CBF235B0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0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0A87-50CA-4CFB-8F4C-AABF04BC0ABE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B5AFD-E71D-4223-87B8-A9E1A75D42A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80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C1E6-E0DE-4A32-9E2A-9649F4A2586D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63672-BD5F-48CC-B7C8-7F235947839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166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E37B-50C1-42E1-916A-45CAF807CC6B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67A33-6AE1-46A2-A1B0-A5F560A6336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756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FAE5A-38A2-42A4-89A3-C09956E8F3A5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494F-3D27-4BED-9A60-8319F93759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31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EB78-418F-4EB8-AAAF-465BA6BE09FD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BB038-3A4D-4C48-AB91-31F5B41763E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83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96748-907F-441D-B031-4A0A549243E1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5129-7F64-419F-8B4F-08F4A08D25D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447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F1422-1978-424B-AE75-C75615ED7B4A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2341-A4EF-4461-B512-EDECE353B1A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11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FED5-D991-4E61-A8F6-F82C6F106CF9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0A3-922E-41E3-B898-2F0CB5A3E74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327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90F7-6C6A-46F7-B58B-31FB4F7AD974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78AA-0A80-4837-B1A3-F7D26C9A1B1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80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2000" dirty="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C63E-3E3D-49E4-8FD9-489AA180DDCD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546A9-0047-4A93-A04A-0B8D2E1E7C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54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4CCBD9B3-BB76-458E-BA84-F1AE6892F572}" type="datetime1">
              <a:rPr lang="de-DE"/>
              <a:pPr>
                <a:defRPr/>
              </a:pPr>
              <a:t>10.06.2018</a:t>
            </a:fld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 dirty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DD163C4-4661-4D7D-9AFA-73945740FC4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879" r:id="rId9"/>
    <p:sldLayoutId id="2147483789" r:id="rId10"/>
    <p:sldLayoutId id="214748379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fontAlgn="base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emf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9.jpeg"/><Relationship Id="rId7" Type="http://schemas.openxmlformats.org/officeDocument/2006/relationships/image" Target="../media/image82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emf"/><Relationship Id="rId5" Type="http://schemas.openxmlformats.org/officeDocument/2006/relationships/image" Target="../media/image81.emf"/><Relationship Id="rId4" Type="http://schemas.openxmlformats.org/officeDocument/2006/relationships/image" Target="../media/image80.png"/><Relationship Id="rId9" Type="http://schemas.openxmlformats.org/officeDocument/2006/relationships/image" Target="../media/image8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emf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emf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7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90.emf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59.emf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8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59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9.e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8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83.emf"/><Relationship Id="rId4" Type="http://schemas.openxmlformats.org/officeDocument/2006/relationships/image" Target="../media/image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48680"/>
            <a:ext cx="8964488" cy="1584176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Heute feiern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wir</a:t>
            </a:r>
            <a:b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Taufe und Erst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•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Kommunion</a:t>
            </a: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126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04901"/>
            <a:ext cx="1227906" cy="12290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B62E3-43B6-41A6-A4AF-98B4C0ECAC03}" type="slidenum">
              <a:rPr lang="de-DE"/>
              <a:pPr>
                <a:defRPr/>
              </a:pPr>
              <a:t>1</a:t>
            </a:fld>
            <a:endParaRPr lang="de-DE" dirty="0"/>
          </a:p>
        </p:txBody>
      </p:sp>
      <p:pic>
        <p:nvPicPr>
          <p:cNvPr id="4098" name="Bild 1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87" y="5085184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Bild 1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85184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96" y="2420888"/>
            <a:ext cx="4038600" cy="2339856"/>
          </a:xfrm>
        </p:spPr>
      </p:pic>
      <p:pic>
        <p:nvPicPr>
          <p:cNvPr id="1030" name="Bild 4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6" y="5085183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 descr="C:\Users\Zimmermann\AppData\Local\Microsoft\Windows\Temporary Internet Files\Content.IE5\FIGX1UBQ\MC900335512[1].wm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216535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0" y="1214064"/>
            <a:ext cx="3754760" cy="1963104"/>
          </a:xfrm>
        </p:spPr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Pfarrer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Grimm 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betet: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3016757"/>
            <a:ext cx="8229600" cy="3550731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Guter </a:t>
            </a:r>
            <a:r>
              <a:rPr lang="de-DE" b="1" dirty="0"/>
              <a:t>Gott, wir feiern heute ein großes Fest.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 smtClean="0"/>
              <a:t>Wir </a:t>
            </a:r>
            <a:r>
              <a:rPr lang="en-US" b="1" dirty="0"/>
              <a:t>feiern heute </a:t>
            </a:r>
            <a:r>
              <a:rPr lang="en-US" b="1" dirty="0" smtClean="0"/>
              <a:t>Taufe und Kommunion</a:t>
            </a:r>
            <a:r>
              <a:rPr lang="de-DE" b="1" dirty="0" smtClean="0"/>
              <a:t>.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Gott</a:t>
            </a:r>
            <a:r>
              <a:rPr lang="de-DE" b="1" dirty="0"/>
              <a:t>, du hast ein großes Herz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liebst die Kinder.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Bitte </a:t>
            </a:r>
            <a:r>
              <a:rPr lang="de-DE" b="1" dirty="0"/>
              <a:t>segne unsere </a:t>
            </a:r>
            <a:r>
              <a:rPr lang="de-DE" b="1" dirty="0" smtClean="0"/>
              <a:t>Kommunion•kinder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sei ihnen nahe.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Amen</a:t>
            </a:r>
            <a:r>
              <a:rPr lang="de-DE" b="1" dirty="0"/>
              <a:t>.</a:t>
            </a:r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0991"/>
            <a:ext cx="1512168" cy="151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4EBC4-5CBE-40C5-9298-B4D84D3244E3}" type="slidenum">
              <a:rPr lang="de-DE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40991"/>
            <a:ext cx="147478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887"/>
            <a:ext cx="2232248" cy="296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612032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Pfarrer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Grimm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liest aus der 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Bibel</a:t>
            </a:r>
          </a:p>
        </p:txBody>
      </p:sp>
      <p:pic>
        <p:nvPicPr>
          <p:cNvPr id="39939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971550" y="1989138"/>
            <a:ext cx="3222625" cy="3776662"/>
          </a:xfrm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49500"/>
            <a:ext cx="28670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6F0FE-D860-4D88-9F3B-DF0C32820955}" type="slidenum">
              <a:rPr lang="de-DE"/>
              <a:pPr>
                <a:defRPr/>
              </a:pPr>
              <a:t>11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5338936" cy="6076528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Johannes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hat es auf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geschrieben.</a:t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(</a:t>
            </a:r>
            <a:r>
              <a:rPr lang="de-DE" sz="2700" dirty="0" err="1">
                <a:solidFill>
                  <a:schemeClr val="tx2">
                    <a:shade val="85000"/>
                    <a:satMod val="150000"/>
                  </a:schemeClr>
                </a:solidFill>
              </a:rPr>
              <a:t>Joh</a:t>
            </a: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 </a:t>
            </a:r>
            <a:r>
              <a:rPr lang="de-DE" sz="27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6,1-14)</a:t>
            </a: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/>
              <a:t>Es ist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die</a:t>
            </a:r>
            <a:r>
              <a:rPr lang="de-DE" dirty="0" smtClean="0"/>
              <a:t> Erzählung: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</a:t>
            </a:r>
            <a:r>
              <a:rPr lang="de-DE" dirty="0" smtClean="0"/>
              <a:t> </a:t>
            </a:r>
            <a:r>
              <a:rPr lang="de-DE" dirty="0"/>
              <a:t>kleiner Junge gibt Jesus 5 Brote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und </a:t>
            </a:r>
            <a:r>
              <a:rPr lang="de-DE" dirty="0"/>
              <a:t>2 Fische</a:t>
            </a:r>
            <a:br>
              <a:rPr lang="de-DE" dirty="0"/>
            </a:b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05E2F-9661-40FB-B9F3-0AD5F6B8113E}" type="slidenum">
              <a:rPr lang="de-DE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6325" y="404813"/>
            <a:ext cx="2368550" cy="31575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Zimmermann\Desktop\Kommunion 2017\EK-Motiv2015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17032"/>
            <a:ext cx="2064658" cy="29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627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Jesus </a:t>
            </a:r>
            <a:r>
              <a:rPr lang="de-DE" b="1" dirty="0" smtClean="0"/>
              <a:t>macht </a:t>
            </a:r>
            <a:r>
              <a:rPr lang="de-DE" b="1" dirty="0"/>
              <a:t>viele Menschen gesund.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</a:t>
            </a:r>
            <a:r>
              <a:rPr lang="de-DE" b="1" dirty="0" smtClean="0"/>
              <a:t>Menschen staunen deshalb.</a:t>
            </a:r>
            <a:endParaRPr lang="de-DE" b="1" dirty="0"/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</a:t>
            </a:r>
            <a:r>
              <a:rPr lang="de-DE" b="1" dirty="0" smtClean="0"/>
              <a:t>Menschen wollen </a:t>
            </a:r>
            <a:r>
              <a:rPr lang="de-DE" b="1" dirty="0"/>
              <a:t>alle nahe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bei</a:t>
            </a:r>
            <a:r>
              <a:rPr lang="de-DE" b="1" dirty="0"/>
              <a:t> Jesus sein.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steigt </a:t>
            </a:r>
            <a:r>
              <a:rPr lang="de-DE" b="1" dirty="0"/>
              <a:t>auf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einen</a:t>
            </a:r>
            <a:r>
              <a:rPr lang="de-DE" b="1" dirty="0"/>
              <a:t> Berg.</a:t>
            </a:r>
          </a:p>
          <a:p>
            <a:r>
              <a:rPr lang="de-DE" b="1" dirty="0" smtClean="0"/>
              <a:t>Jetzt können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 smtClean="0"/>
              <a:t> Menschen </a:t>
            </a:r>
            <a:r>
              <a:rPr lang="de-DE" b="1" dirty="0"/>
              <a:t>Jesus sehen.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setzt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sich hin</a:t>
            </a:r>
            <a:r>
              <a:rPr lang="de-DE" b="1" dirty="0"/>
              <a:t>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</a:t>
            </a:r>
            <a:r>
              <a:rPr lang="de-DE" b="1" dirty="0" smtClean="0"/>
              <a:t>Freunde Jesu setzten </a:t>
            </a:r>
            <a:r>
              <a:rPr lang="de-DE" b="1" dirty="0"/>
              <a:t>sich auch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bei</a:t>
            </a:r>
            <a:r>
              <a:rPr lang="de-DE" b="1" dirty="0"/>
              <a:t> Jesus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hin</a:t>
            </a:r>
            <a:r>
              <a:rPr lang="de-DE" b="1" dirty="0"/>
              <a:t>.</a:t>
            </a:r>
          </a:p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Ein</a:t>
            </a:r>
            <a:r>
              <a:rPr lang="de-DE" b="1" dirty="0" smtClean="0"/>
              <a:t> Freund Jesu heißt </a:t>
            </a:r>
            <a:r>
              <a:rPr lang="de-DE" b="1" dirty="0"/>
              <a:t>Philippus.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3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722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Jesus </a:t>
            </a:r>
            <a:r>
              <a:rPr lang="de-DE" b="1" dirty="0" smtClean="0"/>
              <a:t>sieht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vielen Menschen.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sagt </a:t>
            </a:r>
            <a:r>
              <a:rPr lang="de-DE" b="1" dirty="0"/>
              <a:t>zu Philippus:</a:t>
            </a:r>
          </a:p>
          <a:p>
            <a:r>
              <a:rPr lang="de-DE" b="1" dirty="0" smtClean="0"/>
              <a:t>„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 smtClean="0"/>
              <a:t> </a:t>
            </a:r>
            <a:r>
              <a:rPr lang="de-DE" b="1" dirty="0"/>
              <a:t>vielen Menschen brauchen etwas </a:t>
            </a:r>
            <a:r>
              <a:rPr lang="de-DE" b="1" dirty="0" smtClean="0"/>
              <a:t>zu </a:t>
            </a:r>
            <a:r>
              <a:rPr lang="de-DE" b="1" dirty="0"/>
              <a:t>Essen.</a:t>
            </a:r>
          </a:p>
          <a:p>
            <a:r>
              <a:rPr lang="de-DE" b="1" dirty="0"/>
              <a:t>Weißt du, wo wir genug Brot bekommen können</a:t>
            </a:r>
            <a:r>
              <a:rPr lang="de-DE" b="1" dirty="0" smtClean="0"/>
              <a:t>?“</a:t>
            </a:r>
            <a:endParaRPr lang="de-DE" b="1" dirty="0"/>
          </a:p>
          <a:p>
            <a:r>
              <a:rPr lang="de-DE" b="1" dirty="0"/>
              <a:t>Philippus </a:t>
            </a:r>
            <a:r>
              <a:rPr lang="de-DE" b="1" dirty="0" smtClean="0"/>
              <a:t>sagt </a:t>
            </a:r>
            <a:r>
              <a:rPr lang="de-DE" b="1" dirty="0"/>
              <a:t>zu Jesus:</a:t>
            </a:r>
          </a:p>
          <a:p>
            <a:r>
              <a:rPr lang="de-DE" b="1" dirty="0"/>
              <a:t>Wir haben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nur</a:t>
            </a:r>
            <a:r>
              <a:rPr lang="de-DE" b="1" dirty="0" smtClean="0"/>
              <a:t> </a:t>
            </a:r>
            <a:r>
              <a:rPr lang="de-DE" b="1" dirty="0"/>
              <a:t>wenig </a:t>
            </a:r>
            <a:r>
              <a:rPr lang="de-DE" b="1" dirty="0" smtClean="0"/>
              <a:t>Geld.</a:t>
            </a:r>
          </a:p>
          <a:p>
            <a:r>
              <a:rPr lang="de-DE" b="1" dirty="0" smtClean="0"/>
              <a:t>Wir können nicht genug </a:t>
            </a:r>
            <a:r>
              <a:rPr lang="de-DE" b="1" dirty="0"/>
              <a:t>Brot </a:t>
            </a:r>
            <a:r>
              <a:rPr lang="de-DE" b="1" dirty="0" smtClean="0"/>
              <a:t>kaufen.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0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657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Ein</a:t>
            </a:r>
            <a:r>
              <a:rPr lang="de-DE" b="1" dirty="0"/>
              <a:t> </a:t>
            </a:r>
            <a:r>
              <a:rPr lang="de-DE" b="1" dirty="0" smtClean="0"/>
              <a:t>Freund Jesu heißt </a:t>
            </a:r>
            <a:r>
              <a:rPr lang="de-DE" b="1" dirty="0"/>
              <a:t>Andreas.</a:t>
            </a:r>
          </a:p>
          <a:p>
            <a:r>
              <a:rPr lang="de-DE" b="1" dirty="0"/>
              <a:t>Andreas </a:t>
            </a:r>
            <a:r>
              <a:rPr lang="de-DE" b="1" dirty="0" smtClean="0"/>
              <a:t>sagt </a:t>
            </a:r>
            <a:r>
              <a:rPr lang="de-DE" b="1" dirty="0"/>
              <a:t>zu Jesus:</a:t>
            </a:r>
          </a:p>
          <a:p>
            <a:r>
              <a:rPr lang="de-DE" b="1" dirty="0" smtClean="0"/>
              <a:t>„Hier </a:t>
            </a:r>
            <a:r>
              <a:rPr lang="de-DE" b="1" dirty="0"/>
              <a:t>ist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ein</a:t>
            </a:r>
            <a:r>
              <a:rPr lang="de-DE" b="1" dirty="0"/>
              <a:t> kleiner Junge.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Der</a:t>
            </a:r>
            <a:r>
              <a:rPr lang="de-DE" b="1" dirty="0"/>
              <a:t> kleine Junge hat 5 </a:t>
            </a:r>
            <a:r>
              <a:rPr lang="de-DE" b="1" dirty="0" smtClean="0"/>
              <a:t>Brote und </a:t>
            </a:r>
            <a:r>
              <a:rPr lang="de-DE" b="1" dirty="0"/>
              <a:t>2 Fische.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Aber das </a:t>
            </a:r>
            <a:r>
              <a:rPr lang="de-DE" b="1" dirty="0"/>
              <a:t>ist </a:t>
            </a:r>
            <a:r>
              <a:rPr lang="de-DE" b="1" dirty="0" smtClean="0"/>
              <a:t>nicht genug.“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76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575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1"/>
            <a:ext cx="1488579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Inhaltsplatzhalter 2"/>
          <p:cNvSpPr>
            <a:spLocks noGrp="1"/>
          </p:cNvSpPr>
          <p:nvPr>
            <p:ph idx="1"/>
          </p:nvPr>
        </p:nvSpPr>
        <p:spPr>
          <a:xfrm>
            <a:off x="1691680" y="4725145"/>
            <a:ext cx="6923112" cy="43204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</a:t>
            </a:r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731"/>
            <a:ext cx="3696411" cy="277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782A5-3C15-4C1C-BA64-82AC86DF5D5F}" type="slidenum">
              <a:rPr lang="de-DE"/>
              <a:pPr>
                <a:defRPr/>
              </a:pPr>
              <a:t>2</a:t>
            </a:fld>
            <a:endParaRPr lang="de-D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76" y="660622"/>
            <a:ext cx="1629544" cy="218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feld 1"/>
          <p:cNvSpPr txBox="1"/>
          <p:nvPr/>
        </p:nvSpPr>
        <p:spPr>
          <a:xfrm>
            <a:off x="7452320" y="105273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 Meixner spielt Orgel.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6992"/>
            <a:ext cx="1831479" cy="183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076056" y="3284984"/>
            <a:ext cx="3621088" cy="2340040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Pfarrer </a:t>
            </a: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Grimm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kommt mit den </a:t>
            </a: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Kommunion-</a:t>
            </a:r>
            <a:b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kindern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in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die Kirche.</a:t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44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7"/>
          <a:stretch>
            <a:fillRect/>
          </a:stretch>
        </p:blipFill>
        <p:spPr bwMode="auto">
          <a:xfrm>
            <a:off x="568377" y="4941168"/>
            <a:ext cx="41751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Jesus </a:t>
            </a:r>
            <a:r>
              <a:rPr lang="de-DE" b="1" dirty="0" smtClean="0"/>
              <a:t>nimmt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Brote </a:t>
            </a:r>
            <a:r>
              <a:rPr lang="de-DE" b="1" dirty="0" smtClean="0"/>
              <a:t>und die Fische </a:t>
            </a:r>
          </a:p>
          <a:p>
            <a:pPr indent="0">
              <a:buNone/>
            </a:pPr>
            <a:r>
              <a:rPr lang="de-DE" b="1" dirty="0"/>
              <a:t>	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von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dem</a:t>
            </a:r>
            <a:r>
              <a:rPr lang="de-DE" b="1" dirty="0"/>
              <a:t> kleinen Jungen.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betet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de-DE" b="1" dirty="0" smtClean="0"/>
              <a:t> </a:t>
            </a:r>
            <a:r>
              <a:rPr lang="de-DE" b="1" dirty="0"/>
              <a:t>Gott.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dankt </a:t>
            </a:r>
            <a:r>
              <a:rPr lang="de-DE" b="1" dirty="0"/>
              <a:t>Gott für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das</a:t>
            </a:r>
            <a:r>
              <a:rPr lang="de-DE" b="1" dirty="0"/>
              <a:t> Brot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	von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dem </a:t>
            </a:r>
            <a:r>
              <a:rPr lang="de-DE" b="1" dirty="0"/>
              <a:t>kleinen Jungen</a:t>
            </a:r>
            <a:r>
              <a:rPr lang="de-DE" b="1" dirty="0" smtClean="0"/>
              <a:t>.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97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86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Jesus teilt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das</a:t>
            </a:r>
            <a:r>
              <a:rPr lang="de-DE" b="1" dirty="0"/>
              <a:t> Brot und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 </a:t>
            </a:r>
            <a:r>
              <a:rPr lang="de-DE" b="1" dirty="0"/>
              <a:t>Fische </a:t>
            </a:r>
          </a:p>
          <a:p>
            <a:pPr indent="0">
              <a:buNone/>
            </a:pPr>
            <a:r>
              <a:rPr lang="de-DE" b="1" dirty="0"/>
              <a:t>	an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Menschen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aus</a:t>
            </a:r>
            <a:r>
              <a:rPr lang="de-DE" b="1" dirty="0"/>
              <a:t>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Menschen haben genug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de-DE" b="1" dirty="0"/>
              <a:t> essen.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44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776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de-DE" b="1" dirty="0" smtClean="0"/>
              <a:t>Die Menschen sind mit essen fertig. </a:t>
            </a:r>
          </a:p>
          <a:p>
            <a:r>
              <a:rPr lang="de-DE" b="1" dirty="0" smtClean="0"/>
              <a:t>Jesus sagt:</a:t>
            </a:r>
            <a:endParaRPr lang="de-DE" b="1" dirty="0"/>
          </a:p>
          <a:p>
            <a:r>
              <a:rPr lang="de-DE" b="1" dirty="0" smtClean="0"/>
              <a:t>„Sammelt alle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Reste</a:t>
            </a:r>
            <a:r>
              <a:rPr lang="de-DE" b="1" dirty="0"/>
              <a:t>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vom</a:t>
            </a:r>
            <a:r>
              <a:rPr lang="de-DE" b="1" dirty="0"/>
              <a:t> Brot und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vom</a:t>
            </a:r>
            <a:r>
              <a:rPr lang="de-DE" b="1" dirty="0"/>
              <a:t> Fisch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ein</a:t>
            </a:r>
            <a:r>
              <a:rPr lang="de-DE" b="1" dirty="0" smtClean="0"/>
              <a:t>.“</a:t>
            </a:r>
            <a:endParaRPr lang="de-DE" b="1" dirty="0"/>
          </a:p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 smtClean="0"/>
              <a:t> Freunde Jesu sammeln </a:t>
            </a:r>
            <a:r>
              <a:rPr lang="de-DE" b="1" dirty="0"/>
              <a:t>12 Körbe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voll</a:t>
            </a:r>
            <a:r>
              <a:rPr lang="de-DE" b="1" dirty="0"/>
              <a:t>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Menschen staunten</a:t>
            </a:r>
            <a:r>
              <a:rPr lang="de-DE" b="1" dirty="0" smtClean="0"/>
              <a:t>. Warum?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hatte nur </a:t>
            </a:r>
            <a:r>
              <a:rPr lang="de-DE" b="1" dirty="0"/>
              <a:t>5 Brote und 2 </a:t>
            </a:r>
            <a:r>
              <a:rPr lang="de-DE" b="1" dirty="0" smtClean="0"/>
              <a:t>Fische.</a:t>
            </a:r>
            <a:endParaRPr lang="de-DE" b="1" dirty="0"/>
          </a:p>
          <a:p>
            <a:r>
              <a:rPr lang="de-DE" b="1" dirty="0" smtClean="0"/>
              <a:t>Alle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sind </a:t>
            </a:r>
            <a:r>
              <a:rPr lang="de-DE" b="1" dirty="0" smtClean="0"/>
              <a:t>satt.</a:t>
            </a:r>
            <a:endParaRPr lang="de-DE" b="1" dirty="0"/>
          </a:p>
          <a:p>
            <a:r>
              <a:rPr lang="de-DE" b="1" dirty="0" smtClean="0"/>
              <a:t>Alle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haben ge</a:t>
            </a:r>
            <a:r>
              <a:rPr lang="de-DE" b="1" dirty="0" smtClean="0"/>
              <a:t>teilt.</a:t>
            </a:r>
          </a:p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 smtClean="0"/>
              <a:t> </a:t>
            </a:r>
            <a:r>
              <a:rPr lang="de-DE" b="1" dirty="0"/>
              <a:t>Menschen </a:t>
            </a:r>
            <a:r>
              <a:rPr lang="de-DE" b="1" dirty="0" smtClean="0"/>
              <a:t>sagen</a:t>
            </a:r>
            <a:r>
              <a:rPr lang="de-DE" b="1" dirty="0"/>
              <a:t>:</a:t>
            </a:r>
          </a:p>
          <a:p>
            <a:r>
              <a:rPr lang="de-DE" b="1" dirty="0" smtClean="0"/>
              <a:t>„Jesus </a:t>
            </a:r>
            <a:r>
              <a:rPr lang="de-DE" b="1" dirty="0"/>
              <a:t>kommt von Gott</a:t>
            </a:r>
            <a:r>
              <a:rPr lang="de-DE" b="1" dirty="0" smtClean="0"/>
              <a:t>.“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83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816350"/>
            <a:ext cx="8229600" cy="2309813"/>
          </a:xfrm>
        </p:spPr>
        <p:txBody>
          <a:bodyPr/>
          <a:lstStyle/>
          <a:p>
            <a:r>
              <a:rPr lang="de-DE" b="1" dirty="0" smtClean="0"/>
              <a:t>Fünftausend hatten Hunger,</a:t>
            </a:r>
          </a:p>
          <a:p>
            <a:r>
              <a:rPr lang="de-DE" b="1" dirty="0" smtClean="0"/>
              <a:t>als sie bei Jesus war´n.</a:t>
            </a:r>
          </a:p>
          <a:p>
            <a:r>
              <a:rPr lang="de-DE" b="1" dirty="0" smtClean="0"/>
              <a:t>Fünf Brote und zwei Fische bot da ein Junge an.</a:t>
            </a:r>
          </a:p>
          <a:p>
            <a:r>
              <a:rPr lang="de-DE" b="1" dirty="0" smtClean="0"/>
              <a:t>Da lobte Jesus Gott und teilte, was er hat</a:t>
            </a:r>
          </a:p>
          <a:p>
            <a:r>
              <a:rPr lang="de-DE" b="1" dirty="0" smtClean="0"/>
              <a:t>und jeder war verwundert, denn alle wurden satt.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08476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6594475"/>
            <a:ext cx="392747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03" y="332656"/>
            <a:ext cx="11652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244408" y="1556792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CD Nr. 1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6256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61004" r="3642"/>
          <a:stretch/>
        </p:blipFill>
        <p:spPr>
          <a:xfrm>
            <a:off x="2195736" y="3047625"/>
            <a:ext cx="5688755" cy="3810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3" y="0"/>
            <a:ext cx="4091947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2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3761656"/>
            <a:ext cx="9144000" cy="3096344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„Ich muss bald von euch gehen“,</a:t>
            </a:r>
          </a:p>
          <a:p>
            <a:pPr indent="0">
              <a:buNone/>
            </a:pPr>
            <a:r>
              <a:rPr lang="de-DE" b="1" dirty="0" smtClean="0"/>
              <a:t>sprach Jesus bei dem Mahl,</a:t>
            </a:r>
          </a:p>
          <a:p>
            <a:pPr indent="0">
              <a:buNone/>
            </a:pPr>
            <a:r>
              <a:rPr lang="de-DE" b="1" dirty="0" smtClean="0"/>
              <a:t>als er am letzten Abend</a:t>
            </a:r>
          </a:p>
          <a:p>
            <a:pPr indent="0">
              <a:buNone/>
            </a:pPr>
            <a:r>
              <a:rPr lang="de-DE" b="1" dirty="0" smtClean="0"/>
              <a:t>mit seinen Jüngern war.</a:t>
            </a:r>
          </a:p>
          <a:p>
            <a:pPr indent="0">
              <a:buNone/>
            </a:pPr>
            <a:r>
              <a:rPr lang="de-DE" b="1" dirty="0" smtClean="0"/>
              <a:t>Da lobte Jesus Gott und teilte Brot und Wein</a:t>
            </a:r>
          </a:p>
          <a:p>
            <a:pPr indent="0">
              <a:buNone/>
            </a:pPr>
            <a:r>
              <a:rPr lang="de-DE" b="1" dirty="0" smtClean="0"/>
              <a:t>und sprach zu seinen Jüngern: „So werd ich bei euch sein!“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929"/>
            <a:ext cx="499386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652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5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61004" r="3642"/>
          <a:stretch/>
        </p:blipFill>
        <p:spPr>
          <a:xfrm>
            <a:off x="2203574" y="3133854"/>
            <a:ext cx="5493396" cy="36795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8" y="116632"/>
            <a:ext cx="4048125" cy="303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94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4581128"/>
            <a:ext cx="8625136" cy="2188840"/>
          </a:xfrm>
        </p:spPr>
        <p:txBody>
          <a:bodyPr/>
          <a:lstStyle/>
          <a:p>
            <a:r>
              <a:rPr lang="de-DE" b="1" dirty="0" smtClean="0"/>
              <a:t>Heut´ haben viele garnichts und andere zu viel.</a:t>
            </a:r>
          </a:p>
          <a:p>
            <a:r>
              <a:rPr lang="de-DE" b="1" dirty="0" smtClean="0"/>
              <a:t>Das alle genug haben, wär´ doch ein super Ziel.</a:t>
            </a:r>
          </a:p>
          <a:p>
            <a:r>
              <a:rPr lang="de-DE" b="1" dirty="0" smtClean="0"/>
              <a:t>Drum lobt wie Jesus Gott und teilt, was er euch gibt.</a:t>
            </a:r>
          </a:p>
          <a:p>
            <a:r>
              <a:rPr lang="de-DE" b="1" dirty="0" smtClean="0"/>
              <a:t>Er gibt genug für alle, weil er auch alle liebt.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26"/>
            <a:ext cx="595096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32656"/>
            <a:ext cx="11652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4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196208"/>
          </a:xfrm>
        </p:spPr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Wir haben uns </a:t>
            </a: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das </a:t>
            </a: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ganze Schuljahr </a:t>
            </a:r>
            <a:b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auf diesen Tag vorbereitet:</a:t>
            </a:r>
            <a:b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Wir haben </a:t>
            </a: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viele Geschichten aus der Bibel </a:t>
            </a:r>
            <a:b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kennen gelernt und gespürt:</a:t>
            </a:r>
            <a:b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Jesus hat ein großes Herz. </a:t>
            </a:r>
            <a:b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Jesus hat ein Herz für alle.</a:t>
            </a: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2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AF6B1-39F1-4D95-8EFD-A80CAC692312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9218" name="Picture 2" descr="C:\Users\Zimmermann\Desktop\Kommunion 2017\1 Kinder 2016-10-12\Mi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2804089" cy="244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/>
          <a:stretch/>
        </p:blipFill>
        <p:spPr bwMode="auto">
          <a:xfrm>
            <a:off x="5868144" y="1772816"/>
            <a:ext cx="2858594" cy="48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upload.wikimedia.org/wikipedia/commons/thumb/f/f0/SuitHearts.svg/220px-SuitHearts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13654"/>
            <a:ext cx="746266" cy="7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60704" r="3642"/>
          <a:stretch/>
        </p:blipFill>
        <p:spPr>
          <a:xfrm>
            <a:off x="1691680" y="3124696"/>
            <a:ext cx="5531094" cy="37333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02"/>
            <a:ext cx="3977376" cy="298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9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Pfarrer Grimm spricht zu uns</a:t>
            </a:r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36912"/>
            <a:ext cx="2457143" cy="24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Zimmermann\Pictures\Taufe Maren klein\tn_P10408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4626"/>
            <a:ext cx="2982416" cy="39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3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bitten Gott:</a:t>
            </a:r>
          </a:p>
        </p:txBody>
      </p:sp>
      <p:pic>
        <p:nvPicPr>
          <p:cNvPr id="7577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>
          <a:xfrm>
            <a:off x="1246188" y="2230438"/>
            <a:ext cx="2460625" cy="326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565400"/>
            <a:ext cx="23241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0FEB4-02A3-494C-9F50-97DB80313039}" type="slidenum">
              <a:rPr lang="de-DE"/>
              <a:pPr>
                <a:defRPr/>
              </a:pPr>
              <a:t>32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073" y="260648"/>
            <a:ext cx="8229600" cy="348424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789363"/>
            <a:ext cx="6275388" cy="2336800"/>
          </a:xfrm>
        </p:spPr>
        <p:txBody>
          <a:bodyPr>
            <a:normAutofit fontScale="85000" lnSpcReduction="2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400" b="1" dirty="0" smtClean="0"/>
              <a:t>Alle:    Bitte,     Gott   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>
            <a:normAutofit fontScale="85000" lnSpcReduction="2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Guter </a:t>
            </a:r>
            <a:r>
              <a:rPr lang="de-DE" sz="4000" dirty="0"/>
              <a:t>Gott,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/>
              <a:t>Du liebst alle Kinder!                                                                     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Alle </a:t>
            </a:r>
            <a:r>
              <a:rPr lang="de-DE" sz="4000" dirty="0"/>
              <a:t>Kinder sollen in der Kirche </a:t>
            </a:r>
            <a:endParaRPr lang="de-DE" sz="4000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willkommen </a:t>
            </a:r>
            <a:r>
              <a:rPr lang="de-DE" sz="4000" dirty="0"/>
              <a:t>sein! 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Wir </a:t>
            </a:r>
            <a:r>
              <a:rPr lang="de-DE" sz="4000" dirty="0"/>
              <a:t>wollen zu allen sagen: </a:t>
            </a:r>
            <a:endParaRPr lang="de-DE" sz="4000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Herzlich </a:t>
            </a:r>
            <a:r>
              <a:rPr lang="de-DE" sz="4000" dirty="0"/>
              <a:t>willkommen</a:t>
            </a:r>
            <a:r>
              <a:rPr lang="de-DE" sz="4000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Bitte, Gott hilf!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4000" dirty="0"/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 bwMode="auto">
          <a:xfrm>
            <a:off x="2257425" y="4856163"/>
            <a:ext cx="9064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4878388"/>
            <a:ext cx="12620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48942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70EE-6A65-4BF1-80E2-E24CC353F07B}" type="slidenum">
              <a:rPr lang="de-DE"/>
              <a:pPr>
                <a:defRPr/>
              </a:pPr>
              <a:t>33</a:t>
            </a:fld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6"/>
          <a:stretch/>
        </p:blipFill>
        <p:spPr bwMode="auto">
          <a:xfrm>
            <a:off x="6228184" y="1412776"/>
            <a:ext cx="2699792" cy="198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789363"/>
            <a:ext cx="5554663" cy="2336800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400" b="1" dirty="0" smtClean="0"/>
              <a:t>Alle:  Bitte,  Gott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/>
              <a:t>Gott, viele Kinder sind </a:t>
            </a:r>
            <a:r>
              <a:rPr lang="de-DE" sz="4000" dirty="0" smtClean="0"/>
              <a:t>arm. 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Viele </a:t>
            </a:r>
            <a:r>
              <a:rPr lang="de-DE" sz="4000" dirty="0"/>
              <a:t>Kinder haben Hunger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Viele </a:t>
            </a:r>
            <a:r>
              <a:rPr lang="de-DE" sz="4000" dirty="0"/>
              <a:t>Kinder müssen fliehen.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Christen müssen </a:t>
            </a:r>
            <a:r>
              <a:rPr lang="de-DE" sz="4000" dirty="0"/>
              <a:t>helfen.                                                                     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Bitte </a:t>
            </a:r>
            <a:r>
              <a:rPr lang="de-DE" sz="4000" dirty="0"/>
              <a:t>Gott, hilf! </a:t>
            </a: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 bwMode="auto">
          <a:xfrm>
            <a:off x="1835150" y="4873625"/>
            <a:ext cx="9064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62513"/>
            <a:ext cx="12636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8942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D1B82-7512-464E-A972-E93C383638DE}" type="slidenum">
              <a:rPr lang="de-DE"/>
              <a:pPr>
                <a:defRPr/>
              </a:pPr>
              <a:t>34</a:t>
            </a:fld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2696"/>
            <a:ext cx="1889919" cy="188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Tauf</a:t>
            </a:r>
            <a:r>
              <a:rPr lang="de-DE" sz="3200" dirty="0" smtClean="0"/>
              <a:t>•</a:t>
            </a:r>
            <a:r>
              <a:rPr lang="de-DE" dirty="0" smtClean="0"/>
              <a:t>wasser</a:t>
            </a:r>
            <a:r>
              <a:rPr lang="de-DE" sz="3200" dirty="0" smtClean="0"/>
              <a:t>•</a:t>
            </a:r>
            <a:r>
              <a:rPr lang="de-DE" dirty="0" smtClean="0"/>
              <a:t>weihe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pic>
        <p:nvPicPr>
          <p:cNvPr id="6" name="Inhaltsplatzhalter 5" descr="C:\Users\Zimmermann\AppData\Local\Microsoft\Windows\Temporary Internet Files\Content.IE5\FIGX1UBQ\MC900335512[1].wmf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598536" cy="3205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8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W</a:t>
            </a:r>
            <a:r>
              <a:rPr lang="de-DE" dirty="0" smtClean="0"/>
              <a:t>ir glauben: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24867" y="1628801"/>
            <a:ext cx="8219256" cy="4032448"/>
          </a:xfrm>
        </p:spPr>
        <p:txBody>
          <a:bodyPr/>
          <a:lstStyle/>
          <a:p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ist groß. </a:t>
            </a:r>
            <a:endParaRPr lang="de-DE" b="1" dirty="0" smtClean="0"/>
          </a:p>
          <a:p>
            <a:pPr>
              <a:buNone/>
            </a:pPr>
            <a:endParaRPr lang="de-DE" b="1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ist gut. </a:t>
            </a:r>
            <a:endParaRPr lang="de-DE" b="1" dirty="0" smtClean="0"/>
          </a:p>
          <a:p>
            <a:pPr>
              <a:buNone/>
            </a:pPr>
            <a:endParaRPr lang="de-DE" b="1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schenkt uns die Welt</a:t>
            </a:r>
            <a:r>
              <a:rPr lang="de-DE" b="1" dirty="0" smtClean="0"/>
              <a:t>.</a:t>
            </a:r>
          </a:p>
          <a:p>
            <a:pPr>
              <a:buNone/>
            </a:pPr>
            <a:endParaRPr lang="de-DE" b="1" dirty="0" smtClean="0"/>
          </a:p>
          <a:p>
            <a:pPr>
              <a:buNone/>
            </a:pPr>
            <a:r>
              <a:rPr lang="de-DE" sz="4400" b="1" dirty="0" smtClean="0">
                <a:solidFill>
                  <a:srgbClr val="FF0000"/>
                </a:solidFill>
              </a:rPr>
              <a:t>Ich glaube.</a:t>
            </a:r>
            <a:endParaRPr lang="de-DE" sz="44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de-DE" b="1" dirty="0"/>
          </a:p>
          <a:p>
            <a:pPr>
              <a:buNone/>
            </a:pPr>
            <a:endParaRPr lang="de-DE" b="1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85728"/>
            <a:ext cx="2357611" cy="235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4" y="1811654"/>
            <a:ext cx="2446388" cy="1905377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4027032"/>
            <a:ext cx="2559955" cy="213827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46539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457200" y="1894734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1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400" b="1" dirty="0" smtClean="0"/>
              <a:t>Jesus mag alle Menschen.</a:t>
            </a:r>
          </a:p>
          <a:p>
            <a:pPr indent="0">
              <a:buNone/>
            </a:pPr>
            <a:endParaRPr lang="de-DE" sz="4400" b="1" dirty="0"/>
          </a:p>
          <a:p>
            <a:pPr indent="0">
              <a:buNone/>
            </a:pPr>
            <a:r>
              <a:rPr lang="de-DE" sz="4400" b="1" dirty="0" smtClean="0">
                <a:solidFill>
                  <a:srgbClr val="FF0000"/>
                </a:solidFill>
              </a:rPr>
              <a:t>Ich glaube.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286000" y="24133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</a:t>
            </a:r>
          </a:p>
        </p:txBody>
      </p:sp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84358"/>
            <a:ext cx="4120678" cy="320893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1178806" cy="11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" y="270892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521493" y="994067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>
            <a:normAutofit fontScale="92500" lnSpcReduction="10000"/>
          </a:bodyPr>
          <a:lstStyle/>
          <a:p>
            <a:endParaRPr lang="de-DE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ist immer für uns da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mag Freundschaft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verzeiht uns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Die </a:t>
            </a:r>
            <a:r>
              <a:rPr lang="de-DE" b="1" dirty="0"/>
              <a:t>Toten leben bei Gott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Bei </a:t>
            </a:r>
            <a:r>
              <a:rPr lang="de-DE" b="1" dirty="0"/>
              <a:t>Gott ist es schön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sz="5200" b="1" dirty="0" smtClean="0">
                <a:solidFill>
                  <a:srgbClr val="FF0000"/>
                </a:solidFill>
              </a:rPr>
              <a:t>Ich glaube.</a:t>
            </a:r>
            <a:endParaRPr lang="de-DE" sz="5200" b="1" dirty="0">
              <a:solidFill>
                <a:srgbClr val="FF0000"/>
              </a:solidFill>
            </a:endParaRPr>
          </a:p>
          <a:p>
            <a:pPr indent="0">
              <a:buNone/>
            </a:pPr>
            <a:endParaRPr lang="de-DE" b="1" dirty="0"/>
          </a:p>
        </p:txBody>
      </p:sp>
      <p:pic>
        <p:nvPicPr>
          <p:cNvPr id="5" name="Inhaltsplatzhalter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3351415" cy="259878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38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74" y="285727"/>
            <a:ext cx="1178806" cy="11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916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539552" y="188640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9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Wassertropf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136904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 indent="0" algn="ctr">
              <a:buNone/>
            </a:pPr>
            <a:r>
              <a:rPr lang="de-DE" sz="5400" b="1" dirty="0" smtClean="0"/>
              <a:t>Taufe von </a:t>
            </a:r>
            <a:r>
              <a:rPr lang="de-DE" sz="5400" b="1" dirty="0" smtClean="0"/>
              <a:t>…</a:t>
            </a:r>
            <a:endParaRPr lang="de-DE" sz="5400" dirty="0"/>
          </a:p>
          <a:p>
            <a:pPr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10" y="260648"/>
            <a:ext cx="1084148" cy="114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11560" y="6206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Foto vom Täufling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4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de-DE" b="1" dirty="0" smtClean="0"/>
              <a:t>Jesus hat ein Herz  für arme Menschen.</a:t>
            </a:r>
          </a:p>
          <a:p>
            <a:r>
              <a:rPr lang="de-DE" b="1" dirty="0" smtClean="0"/>
              <a:t>Jesus hat ein Herz für behinderte Menschen.</a:t>
            </a:r>
          </a:p>
          <a:p>
            <a:r>
              <a:rPr lang="de-DE" b="1" dirty="0" smtClean="0"/>
              <a:t>Jesus hat ein Herz für ängstliche Menschen.</a:t>
            </a:r>
          </a:p>
          <a:p>
            <a:r>
              <a:rPr lang="de-DE" b="1" dirty="0" smtClean="0"/>
              <a:t>Jesus hat ein Herz für suchende Menschen.</a:t>
            </a:r>
          </a:p>
          <a:p>
            <a:r>
              <a:rPr lang="de-DE" b="1" dirty="0" smtClean="0"/>
              <a:t>Jesus hat ein Herz für Tiere.</a:t>
            </a:r>
          </a:p>
          <a:p>
            <a:r>
              <a:rPr lang="de-DE" b="1" dirty="0" smtClean="0"/>
              <a:t>Jesus hat ein Herz für alte Menschen.</a:t>
            </a:r>
          </a:p>
          <a:p>
            <a:r>
              <a:rPr lang="de-DE" b="1" dirty="0" smtClean="0"/>
              <a:t>Jesus hat ein Herz für Beter.</a:t>
            </a:r>
          </a:p>
          <a:p>
            <a:r>
              <a:rPr lang="de-DE" b="1" dirty="0" smtClean="0"/>
              <a:t>Jesus hat ein Herz für Kinder.</a:t>
            </a:r>
          </a:p>
          <a:p>
            <a:r>
              <a:rPr lang="de-DE" b="1" dirty="0" smtClean="0"/>
              <a:t>Jesus hat ein Herz für Dich und Dich und Dich…</a:t>
            </a:r>
          </a:p>
          <a:p>
            <a:r>
              <a:rPr lang="de-DE" b="1" dirty="0" smtClean="0"/>
              <a:t>Jesus hat ein Herz für alle.</a:t>
            </a:r>
          </a:p>
          <a:p>
            <a:endParaRPr lang="de-DE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/>
          <a:stretch/>
        </p:blipFill>
        <p:spPr bwMode="auto">
          <a:xfrm>
            <a:off x="7740352" y="116632"/>
            <a:ext cx="1090464" cy="184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Zimmermann\Desktop\Kommunion 2017\1 Kinder 2016-10-12\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6" r="26172"/>
          <a:stretch/>
        </p:blipFill>
        <p:spPr bwMode="auto">
          <a:xfrm rot="5400000">
            <a:off x="564800" y="-52632"/>
            <a:ext cx="1287282" cy="1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thumb/f/f0/SuitHearts.svg/220px-SuitHearts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193" y="943563"/>
            <a:ext cx="292566" cy="2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9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8936" cy="67667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Salbung </a:t>
            </a:r>
            <a:r>
              <a:rPr lang="de-DE" b="1" dirty="0"/>
              <a:t>mit </a:t>
            </a:r>
            <a:r>
              <a:rPr lang="de-DE" b="1" dirty="0" smtClean="0"/>
              <a:t>Chrisam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5258"/>
            <a:ext cx="1444188" cy="15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 descr="http://chiesa.ich-biete-mich.de/downloads/cocco/h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00" y="1798978"/>
            <a:ext cx="3018790" cy="22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Ein Olivenzwei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28575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Firmu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40911"/>
            <a:ext cx="48577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611560" y="189428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5338936" cy="550547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Anlegen </a:t>
            </a:r>
            <a:r>
              <a:rPr lang="de-DE" b="1" dirty="0"/>
              <a:t>des weißen Kleides</a:t>
            </a:r>
            <a:endParaRPr lang="de-DE" dirty="0"/>
          </a:p>
          <a:p>
            <a:pPr indent="0">
              <a:buNone/>
            </a:pPr>
            <a:r>
              <a:rPr lang="de-DE" b="1" dirty="0"/>
              <a:t> 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164268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 descr="Taufkleid Modell Spitze/Biesen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7"/>
          <a:stretch/>
        </p:blipFill>
        <p:spPr bwMode="auto">
          <a:xfrm>
            <a:off x="1979712" y="1628800"/>
            <a:ext cx="3901132" cy="476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38936" cy="4525963"/>
          </a:xfrm>
        </p:spPr>
        <p:txBody>
          <a:bodyPr/>
          <a:lstStyle/>
          <a:p>
            <a:r>
              <a:rPr lang="de-DE" b="1" dirty="0" smtClean="0"/>
              <a:t>Anzünden </a:t>
            </a:r>
            <a:r>
              <a:rPr lang="de-DE" b="1" dirty="0"/>
              <a:t>der Taufkerze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581"/>
            <a:ext cx="1732220" cy="182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ie Taufkerz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4" t="26292" r="18663"/>
          <a:stretch/>
        </p:blipFill>
        <p:spPr bwMode="auto">
          <a:xfrm>
            <a:off x="3419872" y="2409366"/>
            <a:ext cx="2808312" cy="41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5349115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Erinnerung an ihre Taufe zünden wir auch </a:t>
            </a:r>
          </a:p>
          <a:p>
            <a:r>
              <a:rPr lang="de-DE" dirty="0" smtClean="0"/>
              <a:t>die </a:t>
            </a:r>
            <a:r>
              <a:rPr lang="de-DE" b="1" dirty="0" smtClean="0"/>
              <a:t>Kerzen </a:t>
            </a:r>
          </a:p>
          <a:p>
            <a:r>
              <a:rPr lang="de-DE" dirty="0" smtClean="0"/>
              <a:t>der anderen </a:t>
            </a:r>
            <a:r>
              <a:rPr lang="de-DE" b="1" dirty="0" smtClean="0"/>
              <a:t>Kommunion</a:t>
            </a:r>
            <a:r>
              <a:rPr lang="de-DE" dirty="0" smtClean="0"/>
              <a:t>kinder an.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5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304800"/>
            <a:ext cx="7427168" cy="74793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Wunsch an den Täufling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052736"/>
            <a:ext cx="8435280" cy="5688632"/>
          </a:xfrm>
        </p:spPr>
        <p:txBody>
          <a:bodyPr/>
          <a:lstStyle/>
          <a:p>
            <a:r>
              <a:rPr lang="de-DE" b="1" dirty="0"/>
              <a:t>Geh in die Welt </a:t>
            </a:r>
            <a:r>
              <a:rPr lang="de-DE" b="1" dirty="0" smtClean="0"/>
              <a:t>     		als </a:t>
            </a:r>
            <a:r>
              <a:rPr lang="de-DE" b="1" dirty="0"/>
              <a:t>Bote des Friedens.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  		als </a:t>
            </a:r>
            <a:r>
              <a:rPr lang="de-DE" b="1" dirty="0"/>
              <a:t>Tröster und Helfer.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  		als </a:t>
            </a:r>
            <a:r>
              <a:rPr lang="de-DE" b="1" dirty="0"/>
              <a:t>Zeichen der Liebe.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 		als </a:t>
            </a:r>
            <a:r>
              <a:rPr lang="de-DE" b="1" dirty="0"/>
              <a:t>Freund für die Menschen.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		von </a:t>
            </a:r>
            <a:r>
              <a:rPr lang="de-DE" b="1" dirty="0"/>
              <a:t>Gott gesegnet, </a:t>
            </a:r>
          </a:p>
          <a:p>
            <a:r>
              <a:rPr lang="de-DE" b="1" dirty="0"/>
              <a:t>und gesegnet kehrst du </a:t>
            </a:r>
            <a:r>
              <a:rPr lang="de-DE" b="1" dirty="0" smtClean="0"/>
              <a:t>am </a:t>
            </a:r>
            <a:r>
              <a:rPr lang="de-DE" b="1" dirty="0"/>
              <a:t>Ende heim. </a:t>
            </a:r>
            <a:r>
              <a:rPr lang="de-DE" sz="800" b="1" dirty="0"/>
              <a:t> </a:t>
            </a:r>
            <a:r>
              <a:rPr lang="de-DE" sz="400" b="1" dirty="0"/>
              <a:t>(aus der Jugendarbeit der Abtei Münsterschwarzach/ Ursula </a:t>
            </a:r>
            <a:r>
              <a:rPr lang="de-DE" sz="400" b="1" dirty="0" err="1"/>
              <a:t>Brombierstäudl</a:t>
            </a:r>
            <a:r>
              <a:rPr lang="de-DE" sz="400" b="1" dirty="0"/>
              <a:t>) </a:t>
            </a:r>
          </a:p>
          <a:p>
            <a:endParaRPr lang="de-DE" b="1" dirty="0" smtClean="0"/>
          </a:p>
          <a:p>
            <a:endParaRPr lang="de-DE" sz="800" dirty="0"/>
          </a:p>
          <a:p>
            <a:endParaRPr lang="de-DE" sz="800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DF5129-7F64-419F-8B4F-08F4A08D25DB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63" y="1610840"/>
            <a:ext cx="611982" cy="6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611982" cy="6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96" y="5230825"/>
            <a:ext cx="611982" cy="6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97848"/>
            <a:ext cx="611982" cy="6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64912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3086921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4303838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93" y="5464810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67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Bitte, mitgebärden!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4054"/>
            <a:ext cx="1111100" cy="56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340768"/>
            <a:ext cx="5112568" cy="5256584"/>
          </a:xfrm>
        </p:spPr>
        <p:txBody>
          <a:bodyPr>
            <a:normAutofit fontScale="47500" lnSpcReduction="20000"/>
          </a:bodyPr>
          <a:lstStyle/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gehe</a:t>
            </a:r>
            <a:r>
              <a:rPr lang="de-DE" dirty="0" smtClean="0"/>
              <a:t>, bist Du </a:t>
            </a:r>
            <a:r>
              <a:rPr lang="de-DE" b="1" dirty="0" smtClean="0"/>
              <a:t>(Gott) 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stehe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/>
              <a:t>Du bist oben im </a:t>
            </a:r>
            <a:r>
              <a:rPr lang="de-DE" b="1" dirty="0"/>
              <a:t>Himme</a:t>
            </a:r>
            <a:r>
              <a:rPr lang="de-DE" dirty="0"/>
              <a:t>l </a:t>
            </a:r>
            <a:r>
              <a:rPr lang="de-DE" dirty="0" smtClean="0"/>
              <a:t>bist </a:t>
            </a:r>
            <a:r>
              <a:rPr lang="de-DE" dirty="0"/>
              <a:t>unten auf der </a:t>
            </a:r>
            <a:r>
              <a:rPr lang="de-DE" b="1" dirty="0"/>
              <a:t>Erde</a:t>
            </a:r>
            <a:r>
              <a:rPr lang="de-DE" dirty="0"/>
              <a:t>. </a:t>
            </a:r>
          </a:p>
          <a:p>
            <a:pPr indent="0">
              <a:buNone/>
            </a:pPr>
            <a:r>
              <a:rPr lang="de-DE" dirty="0"/>
              <a:t>Wohin ich mich </a:t>
            </a:r>
            <a:r>
              <a:rPr lang="de-DE" b="1" dirty="0"/>
              <a:t>wende</a:t>
            </a:r>
            <a:r>
              <a:rPr lang="de-DE" dirty="0"/>
              <a:t>, </a:t>
            </a:r>
            <a:r>
              <a:rPr lang="de-DE" dirty="0" smtClean="0"/>
              <a:t>Du </a:t>
            </a:r>
            <a:r>
              <a:rPr lang="de-DE" dirty="0"/>
              <a:t>bist </a:t>
            </a:r>
            <a:r>
              <a:rPr lang="de-DE" b="1" dirty="0"/>
              <a:t>an jedem Ende</a:t>
            </a:r>
          </a:p>
          <a:p>
            <a:pPr indent="0">
              <a:buNone/>
            </a:pPr>
            <a:r>
              <a:rPr lang="de-DE" dirty="0" smtClean="0"/>
              <a:t>Du </a:t>
            </a:r>
            <a:r>
              <a:rPr lang="de-DE" b="1" dirty="0" smtClean="0"/>
              <a:t>(Gott</a:t>
            </a:r>
            <a:r>
              <a:rPr lang="de-DE" dirty="0" smtClean="0"/>
              <a:t>) </a:t>
            </a:r>
            <a:r>
              <a:rPr lang="de-DE" dirty="0"/>
              <a:t>bist </a:t>
            </a:r>
            <a:r>
              <a:rPr lang="de-DE" b="1" dirty="0"/>
              <a:t>immer da</a:t>
            </a:r>
            <a:r>
              <a:rPr lang="de-DE" dirty="0"/>
              <a:t>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sitze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liege</a:t>
            </a:r>
            <a:r>
              <a:rPr lang="de-DE" dirty="0" smtClean="0"/>
              <a:t>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Wenn´s mir </a:t>
            </a:r>
            <a:r>
              <a:rPr lang="de-DE" b="1" dirty="0" smtClean="0"/>
              <a:t>gut</a:t>
            </a:r>
            <a:r>
              <a:rPr lang="de-DE" dirty="0" smtClean="0"/>
              <a:t> geht,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Wenn´s mir </a:t>
            </a:r>
            <a:r>
              <a:rPr lang="de-DE" dirty="0" smtClean="0"/>
              <a:t>schlecht geht </a:t>
            </a:r>
            <a:r>
              <a:rPr lang="de-DE" b="1" dirty="0" smtClean="0"/>
              <a:t>(weinen),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dirty="0" smtClean="0"/>
              <a:t>In der </a:t>
            </a:r>
            <a:r>
              <a:rPr lang="de-DE" b="1" dirty="0" smtClean="0"/>
              <a:t>Schule</a:t>
            </a:r>
            <a:r>
              <a:rPr lang="de-DE" dirty="0" smtClean="0"/>
              <a:t>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Auch </a:t>
            </a:r>
            <a:r>
              <a:rPr lang="de-DE" b="1" dirty="0" smtClean="0"/>
              <a:t>zu Hause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 </a:t>
            </a:r>
            <a:r>
              <a:rPr lang="de-DE" b="1" dirty="0" smtClean="0"/>
              <a:t>ich spiele</a:t>
            </a:r>
            <a:r>
              <a:rPr lang="de-DE" dirty="0" smtClean="0"/>
              <a:t>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 smtClean="0"/>
              <a:t>Bei der Arbeit (Gebärde: </a:t>
            </a:r>
            <a:r>
              <a:rPr lang="de-DE" b="1" dirty="0" smtClean="0"/>
              <a:t>ich lernen</a:t>
            </a:r>
            <a:r>
              <a:rPr lang="de-DE" dirty="0" smtClean="0"/>
              <a:t>)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424"/>
            <a:ext cx="997149" cy="78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04" y="272424"/>
            <a:ext cx="891481" cy="89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652120" y="2708920"/>
            <a:ext cx="31165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prstClr val="black"/>
                </a:solidFill>
              </a:rPr>
              <a:t>Wir singen:  Gott ist immer </a:t>
            </a:r>
            <a:r>
              <a:rPr lang="de-DE" b="1" dirty="0" smtClean="0">
                <a:solidFill>
                  <a:prstClr val="black"/>
                </a:solidFill>
              </a:rPr>
              <a:t>da</a:t>
            </a:r>
          </a:p>
          <a:p>
            <a:r>
              <a:rPr lang="de-DE" sz="800" dirty="0" smtClean="0">
                <a:solidFill>
                  <a:prstClr val="black"/>
                </a:solidFill>
              </a:rPr>
              <a:t>von Detlev Jöcker</a:t>
            </a:r>
            <a:endParaRPr lang="de-DE" sz="8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992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1560" y="1052736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CD Nr. 3</a:t>
            </a:r>
            <a:endParaRPr lang="de-DE" sz="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6480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Kollekte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038600" cy="230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5553"/>
            <a:ext cx="1615455" cy="16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7544" y="537321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Kollekte ist für Kinder in Äthiopien.</a:t>
            </a:r>
            <a:endParaRPr lang="de-DE" dirty="0"/>
          </a:p>
        </p:txBody>
      </p:sp>
      <p:pic>
        <p:nvPicPr>
          <p:cNvPr id="6146" name="Picture 2" descr="Ethiopia on the globe (Africa centered)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42" y="4653136"/>
            <a:ext cx="1991122" cy="199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6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824" y="10227"/>
            <a:ext cx="158417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332656"/>
            <a:ext cx="5123343" cy="6278573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Der </a:t>
            </a:r>
            <a:r>
              <a:rPr lang="de-DE" b="1" dirty="0"/>
              <a:t>H</a:t>
            </a:r>
            <a:r>
              <a:rPr lang="de-DE" b="1" dirty="0" smtClean="0"/>
              <a:t>err ist mit euch.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Und mit dir.</a:t>
            </a:r>
          </a:p>
          <a:p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Öffnet euer Herz für Gott.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Wir öffnen unser </a:t>
            </a:r>
            <a:r>
              <a:rPr lang="de-DE" b="1" dirty="0" smtClean="0">
                <a:solidFill>
                  <a:srgbClr val="FF0000"/>
                </a:solidFill>
              </a:rPr>
              <a:t>Herz für Gott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Wir wollen Gott danken.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Das ist richtig. 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66335" y="217861"/>
            <a:ext cx="550989" cy="6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92494" y="1988840"/>
            <a:ext cx="498669" cy="5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83347" y="4221088"/>
            <a:ext cx="498670" cy="58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9656" y="980728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sp>
        <p:nvSpPr>
          <p:cNvPr id="13" name="Textfeld 12"/>
          <p:cNvSpPr txBox="1"/>
          <p:nvPr/>
        </p:nvSpPr>
        <p:spPr>
          <a:xfrm>
            <a:off x="63338" y="2708920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sp>
        <p:nvSpPr>
          <p:cNvPr id="14" name="Textfeld 13"/>
          <p:cNvSpPr txBox="1"/>
          <p:nvPr/>
        </p:nvSpPr>
        <p:spPr>
          <a:xfrm>
            <a:off x="79041" y="4869160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952" y="519584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13" y="5370557"/>
            <a:ext cx="1009859" cy="100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1" y="1439480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3" y="3140968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0" y="5306401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49" y="3175697"/>
            <a:ext cx="972108" cy="97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85" y="906778"/>
            <a:ext cx="1105153" cy="110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38" y="913366"/>
            <a:ext cx="1124952" cy="112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14" y="3197670"/>
            <a:ext cx="961136" cy="9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7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836712"/>
            <a:ext cx="5123343" cy="5774517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Gott.</a:t>
            </a:r>
          </a:p>
          <a:p>
            <a:pPr indent="0">
              <a:buNone/>
            </a:pPr>
            <a:r>
              <a:rPr lang="de-DE" b="1" dirty="0" smtClean="0"/>
              <a:t>Ich bin da.</a:t>
            </a:r>
          </a:p>
          <a:p>
            <a:pPr indent="0">
              <a:buNone/>
            </a:pPr>
            <a:r>
              <a:rPr lang="de-DE" b="1" dirty="0" smtClean="0"/>
              <a:t>Wir sind da.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Jeder ist anders.</a:t>
            </a:r>
          </a:p>
          <a:p>
            <a:pPr indent="0">
              <a:buNone/>
            </a:pPr>
            <a:r>
              <a:rPr lang="de-DE" b="1" dirty="0" smtClean="0"/>
              <a:t>Du magst uns so wie wir sind.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22135" y="364502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55817" y="2852936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177819" y="5373216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55" y="4904293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35498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836712"/>
            <a:ext cx="7499608" cy="5774517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Wir feiern jetzt ein Fest.</a:t>
            </a:r>
          </a:p>
          <a:p>
            <a:pPr indent="0">
              <a:buNone/>
            </a:pPr>
            <a:r>
              <a:rPr lang="de-DE" b="1" dirty="0" smtClean="0"/>
              <a:t>Du lädst uns ein.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Wir sagen dir danke für deine Liebe.</a:t>
            </a:r>
          </a:p>
          <a:p>
            <a:pPr indent="0">
              <a:buNone/>
            </a:pPr>
            <a:r>
              <a:rPr lang="de-DE" b="1" dirty="0" smtClean="0"/>
              <a:t>Wir sprechen jetzt mit den Engeln und Heiligen: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21246" y="3033545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54928" y="2282667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88840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04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8641"/>
            <a:ext cx="7715250" cy="6480720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Alle: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Heilig, heilig, heilig.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Du bist Gott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im Himmel und auf Erden.                 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					</a:t>
            </a: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Alle: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Jesus du kommst.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Wir loben dich.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Heilig, heilig, heilig.                   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			 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81924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264" y="1597079"/>
            <a:ext cx="1662112" cy="1246188"/>
          </a:xfrm>
        </p:spPr>
      </p:pic>
      <p:pic>
        <p:nvPicPr>
          <p:cNvPr id="81926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7" y="4390082"/>
            <a:ext cx="1662112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ADDC7-4D51-4A8F-946D-79A6A5F23EE2}" type="slidenum">
              <a:rPr lang="de-DE"/>
              <a:pPr>
                <a:defRPr/>
              </a:pPr>
              <a:t>49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14" y="1953849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47" y="4581128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11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179512" y="5769738"/>
            <a:ext cx="8856984" cy="971630"/>
          </a:xfrm>
        </p:spPr>
        <p:txBody>
          <a:bodyPr/>
          <a:lstStyle/>
          <a:p>
            <a:pPr indent="0">
              <a:buNone/>
            </a:pPr>
            <a:r>
              <a:rPr lang="de-DE" sz="1800" dirty="0" smtClean="0"/>
              <a:t>Heute wollen wir feiern, </a:t>
            </a:r>
          </a:p>
          <a:p>
            <a:pPr indent="0">
              <a:buNone/>
            </a:pPr>
            <a:r>
              <a:rPr lang="de-DE" sz="1800" dirty="0" smtClean="0"/>
              <a:t>dass Jesus ein Herz für </a:t>
            </a:r>
          </a:p>
          <a:p>
            <a:pPr indent="0">
              <a:buNone/>
            </a:pPr>
            <a:r>
              <a:rPr lang="de-DE" sz="1800" dirty="0" smtClean="0"/>
              <a:t>Namen </a:t>
            </a:r>
            <a:r>
              <a:rPr lang="de-DE" sz="1800" dirty="0" smtClean="0"/>
              <a:t>und Namen </a:t>
            </a:r>
            <a:r>
              <a:rPr lang="de-DE" sz="1800" dirty="0" smtClean="0"/>
              <a:t>hat.     </a:t>
            </a:r>
            <a:r>
              <a:rPr lang="de-DE" sz="1800" dirty="0" smtClean="0"/>
              <a:t>                                                                                                </a:t>
            </a:r>
            <a:r>
              <a:rPr lang="de-DE" sz="1800" dirty="0" smtClean="0"/>
              <a:t>Alle: Halleluja</a:t>
            </a:r>
            <a:endParaRPr lang="de-DE" sz="1800" dirty="0"/>
          </a:p>
        </p:txBody>
      </p:sp>
      <p:pic>
        <p:nvPicPr>
          <p:cNvPr id="10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8309"/>
          <a:stretch/>
        </p:blipFill>
        <p:spPr>
          <a:xfrm>
            <a:off x="7299009" y="5445224"/>
            <a:ext cx="1662112" cy="947854"/>
          </a:xfrm>
        </p:spPr>
      </p:pic>
      <p:sp>
        <p:nvSpPr>
          <p:cNvPr id="2" name="Textfeld 1"/>
          <p:cNvSpPr txBox="1"/>
          <p:nvPr/>
        </p:nvSpPr>
        <p:spPr>
          <a:xfrm>
            <a:off x="2483768" y="249289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Foto der Kinder aus dem Vorbereitungskurs.</a:t>
            </a:r>
          </a:p>
          <a:p>
            <a:r>
              <a:rPr lang="de-DE" dirty="0" smtClean="0"/>
              <a:t>Je Folie zwei Kinder.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49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836712"/>
            <a:ext cx="6419488" cy="5774517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Gott, du liebst uns.</a:t>
            </a:r>
          </a:p>
          <a:p>
            <a:pPr indent="0">
              <a:buNone/>
            </a:pPr>
            <a:r>
              <a:rPr lang="de-DE" b="1" dirty="0" smtClean="0"/>
              <a:t>Wir danken dir dafür.</a:t>
            </a:r>
          </a:p>
          <a:p>
            <a:pPr indent="0">
              <a:buNone/>
            </a:pPr>
            <a:r>
              <a:rPr lang="de-DE" b="1" dirty="0" smtClean="0"/>
              <a:t>Wir feiern jetzt ein Fest</a:t>
            </a:r>
          </a:p>
          <a:p>
            <a:pPr indent="0">
              <a:buNone/>
            </a:pPr>
            <a:r>
              <a:rPr lang="de-DE" b="1" dirty="0" smtClean="0"/>
              <a:t>Es ist ein Fest der Liebe.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9497" y="3789040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89040"/>
            <a:ext cx="1732855" cy="17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4" y="4435371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4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7" y="836712"/>
            <a:ext cx="8146663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Auf dem Altar stehen Brot und Wein.</a:t>
            </a:r>
          </a:p>
          <a:p>
            <a:pPr indent="0">
              <a:buNone/>
            </a:pPr>
            <a:r>
              <a:rPr lang="de-DE" b="1" dirty="0" smtClean="0"/>
              <a:t>Mit Jesus bitten wir dich:</a:t>
            </a:r>
          </a:p>
          <a:p>
            <a:pPr indent="0">
              <a:buNone/>
            </a:pPr>
            <a:r>
              <a:rPr lang="de-DE" b="1" dirty="0" smtClean="0"/>
              <a:t>Sende auf das Brot und den Wein den Heiligen Geist.</a:t>
            </a:r>
          </a:p>
          <a:p>
            <a:pPr indent="0">
              <a:buNone/>
            </a:pPr>
            <a:r>
              <a:rPr lang="de-DE" b="1" dirty="0" smtClean="0"/>
              <a:t>Mache sie heilig.</a:t>
            </a:r>
          </a:p>
          <a:p>
            <a:pPr indent="0">
              <a:buNone/>
            </a:pPr>
            <a:r>
              <a:rPr lang="de-DE" b="1" dirty="0" smtClean="0"/>
              <a:t>Lass sie zu Jesus werden.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188639"/>
            <a:ext cx="720080" cy="8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elch und Sch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3573016"/>
            <a:ext cx="4403161" cy="29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7354308" y="6290755"/>
            <a:ext cx="17427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© Friedbert </a:t>
            </a:r>
            <a:r>
              <a:rPr lang="de-DE" sz="800" dirty="0" smtClean="0"/>
              <a:t>Simon, </a:t>
            </a:r>
            <a:r>
              <a:rPr lang="de-DE" sz="800" dirty="0"/>
              <a:t>P</a:t>
            </a:r>
            <a:r>
              <a:rPr lang="de-DE" sz="800" dirty="0" smtClean="0"/>
              <a:t>farrbriefservice</a:t>
            </a:r>
            <a:endParaRPr lang="de-DE" sz="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7" y="1419714"/>
            <a:ext cx="8146663" cy="519151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ist mit seinen Freunden zusammen.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Es ist der Abend vor seinem Tod.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3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7" y="1419714"/>
            <a:ext cx="8146663" cy="519151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Er nimmt Brot.</a:t>
            </a:r>
          </a:p>
          <a:p>
            <a:pPr indent="0">
              <a:buNone/>
            </a:pPr>
            <a:r>
              <a:rPr lang="de-DE" b="1" dirty="0" smtClean="0"/>
              <a:t>Er sagt Danke.</a:t>
            </a:r>
          </a:p>
          <a:p>
            <a:pPr indent="0">
              <a:buNone/>
            </a:pPr>
            <a:r>
              <a:rPr lang="de-DE" b="1" dirty="0" smtClean="0"/>
              <a:t>Er gibt es seinen Freunden.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AppData\Local\Microsoft\Windows\Temporary Internet Files\Content.IE5\CPQ70Z6R\MP90040252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67" y="981299"/>
            <a:ext cx="1234504" cy="123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2079" y="1018480"/>
            <a:ext cx="1114376" cy="1114376"/>
          </a:xfrm>
          <a:noFill/>
        </p:spPr>
      </p:pic>
      <p:pic>
        <p:nvPicPr>
          <p:cNvPr id="5122" name="Bild 14" descr="0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9"/>
          <a:stretch>
            <a:fillRect/>
          </a:stretch>
        </p:blipFill>
        <p:spPr bwMode="auto">
          <a:xfrm>
            <a:off x="5892741" y="980728"/>
            <a:ext cx="13668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97" y="82902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91680" y="836712"/>
            <a:ext cx="7452320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sagt: </a:t>
            </a:r>
          </a:p>
          <a:p>
            <a:pPr indent="0">
              <a:buNone/>
            </a:pPr>
            <a:r>
              <a:rPr lang="de-DE" b="1" dirty="0" smtClean="0"/>
              <a:t>Nehmt und esst alle davon: </a:t>
            </a:r>
          </a:p>
          <a:p>
            <a:pPr indent="0">
              <a:buNone/>
            </a:pPr>
            <a:r>
              <a:rPr lang="de-DE" b="1" dirty="0" smtClean="0"/>
              <a:t>Das bin ich. </a:t>
            </a:r>
          </a:p>
          <a:p>
            <a:pPr indent="0">
              <a:buNone/>
            </a:pPr>
            <a:r>
              <a:rPr lang="de-DE" b="1" dirty="0" smtClean="0"/>
              <a:t>Ich bin für euch da.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4" descr="0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9"/>
          <a:stretch>
            <a:fillRect/>
          </a:stretch>
        </p:blipFill>
        <p:spPr bwMode="auto">
          <a:xfrm>
            <a:off x="7606870" y="1556792"/>
            <a:ext cx="13668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91680" y="836712"/>
            <a:ext cx="7452320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nimmt den Kelch.</a:t>
            </a:r>
          </a:p>
          <a:p>
            <a:pPr indent="0">
              <a:buNone/>
            </a:pPr>
            <a:r>
              <a:rPr lang="de-DE" b="1" dirty="0" smtClean="0"/>
              <a:t>Er sagt Danke.</a:t>
            </a:r>
          </a:p>
          <a:p>
            <a:pPr indent="0">
              <a:buNone/>
            </a:pPr>
            <a:r>
              <a:rPr lang="de-DE" b="1" dirty="0" smtClean="0"/>
              <a:t>Er gibt ihn seinen Freunden.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05" y="2750378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AppData\Local\Microsoft\Windows\Temporary Internet Files\Content.IE5\29R0C81F\MP90042662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23" y="980728"/>
            <a:ext cx="1886044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9065" y="2564905"/>
            <a:ext cx="927448" cy="927448"/>
          </a:xfr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82902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elch und Schal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7366" r="6783" b="18986"/>
          <a:stretch/>
        </p:blipFill>
        <p:spPr bwMode="auto">
          <a:xfrm>
            <a:off x="6203770" y="980728"/>
            <a:ext cx="984653" cy="12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91680" y="253709"/>
            <a:ext cx="7452320" cy="635752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sagt: </a:t>
            </a:r>
          </a:p>
          <a:p>
            <a:pPr indent="0">
              <a:buNone/>
            </a:pPr>
            <a:r>
              <a:rPr lang="de-DE" b="1" dirty="0" smtClean="0"/>
              <a:t>Nehmt und Trinkt alle daraus: </a:t>
            </a:r>
          </a:p>
          <a:p>
            <a:pPr indent="0">
              <a:buNone/>
            </a:pPr>
            <a:r>
              <a:rPr lang="de-DE" b="1" dirty="0" smtClean="0"/>
              <a:t>Das bin ich. </a:t>
            </a:r>
          </a:p>
          <a:p>
            <a:pPr indent="0">
              <a:buNone/>
            </a:pPr>
            <a:r>
              <a:rPr lang="de-DE" b="1" dirty="0" smtClean="0"/>
              <a:t>Ich bin für euch da. </a:t>
            </a:r>
          </a:p>
          <a:p>
            <a:pPr indent="0">
              <a:buNone/>
            </a:pPr>
            <a:r>
              <a:rPr lang="de-DE" b="1" dirty="0" smtClean="0"/>
              <a:t>Tut das und denkt an mich.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elch und Schal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7366" r="6783" b="18986"/>
          <a:stretch/>
        </p:blipFill>
        <p:spPr bwMode="auto">
          <a:xfrm>
            <a:off x="7850965" y="1484784"/>
            <a:ext cx="984653" cy="12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5656" y="273181"/>
            <a:ext cx="3743538" cy="6468187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Das glauben wir.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 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Du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Jesus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Wir wissen</a:t>
            </a:r>
            <a:r>
              <a:rPr lang="de-DE" b="1" dirty="0" smtClean="0"/>
              <a:t>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Jesus</a:t>
            </a:r>
            <a:r>
              <a:rPr lang="de-DE" b="1" dirty="0" smtClean="0"/>
              <a:t> ist </a:t>
            </a:r>
            <a:r>
              <a:rPr lang="de-DE" b="1" dirty="0" smtClean="0">
                <a:solidFill>
                  <a:srgbClr val="FF0000"/>
                </a:solidFill>
              </a:rPr>
              <a:t>gestorben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Wir freuen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uns</a:t>
            </a:r>
            <a:r>
              <a:rPr lang="de-DE" b="1" dirty="0" smtClean="0"/>
              <a:t>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Jesus</a:t>
            </a:r>
            <a:r>
              <a:rPr lang="de-DE" b="1" dirty="0" smtClean="0"/>
              <a:t> ist </a:t>
            </a:r>
            <a:r>
              <a:rPr lang="de-DE" b="1" dirty="0" smtClean="0">
                <a:solidFill>
                  <a:srgbClr val="FF0000"/>
                </a:solidFill>
              </a:rPr>
              <a:t>auferstanden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Wir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glauben</a:t>
            </a:r>
            <a:r>
              <a:rPr lang="de-DE" b="1" dirty="0" smtClean="0"/>
              <a:t>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Mit Jesus </a:t>
            </a:r>
            <a:r>
              <a:rPr lang="de-DE" b="1" dirty="0" smtClean="0"/>
              <a:t>wird alles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EB27-571D-4909-A6B5-42D502E5DF73}" type="slidenum">
              <a:rPr lang="de-DE"/>
              <a:pPr>
                <a:defRPr/>
              </a:pPr>
              <a:t>57</a:t>
            </a:fld>
            <a:endParaRPr lang="de-D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/>
          <a:stretch/>
        </p:blipFill>
        <p:spPr bwMode="auto">
          <a:xfrm>
            <a:off x="7452320" y="379894"/>
            <a:ext cx="1440160" cy="243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92911" y="302100"/>
            <a:ext cx="637297" cy="74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36206" y="1249294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32" y="3573016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1" y="1808447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6260"/>
            <a:ext cx="1584003" cy="158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260648"/>
            <a:ext cx="5123343" cy="635058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Gott.</a:t>
            </a:r>
          </a:p>
          <a:p>
            <a:pPr indent="0">
              <a:buNone/>
            </a:pPr>
            <a:r>
              <a:rPr lang="de-DE" b="1" dirty="0" smtClean="0"/>
              <a:t>Wir denken an Jesus.</a:t>
            </a:r>
          </a:p>
          <a:p>
            <a:pPr indent="0">
              <a:buNone/>
            </a:pPr>
            <a:r>
              <a:rPr lang="de-DE" b="1" dirty="0" smtClean="0"/>
              <a:t>Wir denken an sein Leben.</a:t>
            </a:r>
          </a:p>
          <a:p>
            <a:pPr indent="0">
              <a:buNone/>
            </a:pPr>
            <a:r>
              <a:rPr lang="de-DE" b="1" dirty="0" smtClean="0"/>
              <a:t>Wir denken an seinen Tod.</a:t>
            </a:r>
          </a:p>
          <a:p>
            <a:pPr indent="0">
              <a:buNone/>
            </a:pPr>
            <a:r>
              <a:rPr lang="de-DE" b="1" dirty="0" smtClean="0"/>
              <a:t>Wir denken an seine Auferstehung.</a:t>
            </a:r>
          </a:p>
          <a:p>
            <a:pPr indent="0">
              <a:buNone/>
            </a:pPr>
            <a:r>
              <a:rPr lang="de-DE" b="1" dirty="0" smtClean="0"/>
              <a:t>Von Jesus wissen wir:</a:t>
            </a:r>
          </a:p>
          <a:p>
            <a:pPr indent="0">
              <a:buNone/>
            </a:pPr>
            <a:r>
              <a:rPr lang="de-DE" b="1" dirty="0" smtClean="0"/>
              <a:t>Du liebst uns alle.</a:t>
            </a:r>
          </a:p>
          <a:p>
            <a:pPr indent="0">
              <a:buNone/>
            </a:pPr>
            <a:r>
              <a:rPr lang="de-DE" b="1" dirty="0" smtClean="0"/>
              <a:t>Das spüren wir jetzt.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sz="1600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55817" y="5733256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815397"/>
            <a:ext cx="542326" cy="5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49470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10" y="2233692"/>
            <a:ext cx="13620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41" y="3952875"/>
            <a:ext cx="1317470" cy="13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_copytoWordPicto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10" y="58135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5" y="5127868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3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3" y="0"/>
            <a:ext cx="7715633" cy="6611229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Gott.</a:t>
            </a:r>
          </a:p>
          <a:p>
            <a:pPr indent="0">
              <a:buNone/>
            </a:pPr>
            <a:r>
              <a:rPr lang="de-DE" b="1" dirty="0" smtClean="0"/>
              <a:t>Deine Liebe verbindet uns.</a:t>
            </a:r>
          </a:p>
          <a:p>
            <a:pPr indent="0">
              <a:buNone/>
            </a:pPr>
            <a:r>
              <a:rPr lang="de-DE" b="1" dirty="0" smtClean="0"/>
              <a:t>Deine Liebe verbindet uns </a:t>
            </a:r>
          </a:p>
          <a:p>
            <a:pPr indent="0">
              <a:buNone/>
            </a:pPr>
            <a:r>
              <a:rPr lang="de-DE" b="1" dirty="0" smtClean="0"/>
              <a:t>mit deiner ganzen Kirche.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gut.</a:t>
            </a:r>
          </a:p>
          <a:p>
            <a:pPr indent="0">
              <a:buNone/>
            </a:pPr>
            <a:r>
              <a:rPr lang="de-DE" b="1" dirty="0" smtClean="0"/>
              <a:t>Deine Liebe verbindet uns mit Maria.</a:t>
            </a:r>
          </a:p>
          <a:p>
            <a:pPr indent="0">
              <a:buNone/>
            </a:pPr>
            <a:r>
              <a:rPr lang="de-DE" b="1" dirty="0" smtClean="0"/>
              <a:t>Deine Liebe verbindet uns mit allen Heiligen.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22135" y="93211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9497" y="2985925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231218" y="5877272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31218" y="3750221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33990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07054"/>
            <a:ext cx="13681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81349"/>
            <a:ext cx="1106777" cy="11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93" y="548680"/>
            <a:ext cx="1045468" cy="10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94" y="4659119"/>
            <a:ext cx="1002035" cy="10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6" y="2422022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5" y="5403487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0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Pfarrer Grimm begrüßt uns</a:t>
            </a:r>
            <a:endParaRPr lang="de-DE" dirty="0"/>
          </a:p>
        </p:txBody>
      </p:sp>
      <p:pic>
        <p:nvPicPr>
          <p:cNvPr id="1026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565748" cy="47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7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3" y="116632"/>
            <a:ext cx="7715633" cy="6730136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Deine Liebe verbindet uns mit den Gestorbenen.</a:t>
            </a:r>
          </a:p>
          <a:p>
            <a:pPr indent="0">
              <a:buNone/>
            </a:pPr>
            <a:r>
              <a:rPr lang="de-DE" b="1" dirty="0" smtClean="0"/>
              <a:t>Deine Liebe verbindet uns mit allen,</a:t>
            </a:r>
          </a:p>
          <a:p>
            <a:pPr indent="0">
              <a:buNone/>
            </a:pPr>
            <a:r>
              <a:rPr lang="de-DE" b="1" dirty="0" smtClean="0"/>
              <a:t>die bei dir sind.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sz="1400" b="1" dirty="0"/>
          </a:p>
          <a:p>
            <a:pPr indent="0">
              <a:buNone/>
            </a:pPr>
            <a:r>
              <a:rPr lang="de-DE" b="1" dirty="0" smtClean="0"/>
              <a:t>Gott, du bist gut.</a:t>
            </a:r>
          </a:p>
          <a:p>
            <a:pPr indent="0">
              <a:buNone/>
            </a:pPr>
            <a:r>
              <a:rPr lang="de-DE" b="1" dirty="0" smtClean="0"/>
              <a:t>Mit Jesus ehren wir dich.</a:t>
            </a:r>
          </a:p>
          <a:p>
            <a:pPr indent="0">
              <a:buNone/>
            </a:pPr>
            <a:r>
              <a:rPr lang="de-DE" b="1" dirty="0" smtClean="0"/>
              <a:t>Der Heilige Geist hilft uns.</a:t>
            </a:r>
          </a:p>
          <a:p>
            <a:pPr indent="0">
              <a:buNone/>
            </a:pPr>
            <a:r>
              <a:rPr lang="de-DE" b="1" dirty="0" smtClean="0"/>
              <a:t>Das ist so:</a:t>
            </a:r>
          </a:p>
          <a:p>
            <a:pPr indent="0">
              <a:buNone/>
            </a:pPr>
            <a:r>
              <a:rPr lang="de-DE" b="1" dirty="0" smtClean="0"/>
              <a:t>Jetzt und immer. Amen.</a:t>
            </a:r>
          </a:p>
          <a:p>
            <a:pPr indent="0">
              <a:buNone/>
            </a:pPr>
            <a:endParaRPr lang="de-DE" sz="1600" b="1" dirty="0" smtClean="0"/>
          </a:p>
          <a:p>
            <a:pPr indent="0">
              <a:buNone/>
            </a:pPr>
            <a:r>
              <a:rPr lang="de-DE" b="1" dirty="0" smtClean="0">
                <a:solidFill>
                  <a:srgbClr val="FF0000"/>
                </a:solidFill>
              </a:rPr>
              <a:t>Amen</a:t>
            </a:r>
            <a:r>
              <a:rPr lang="de-DE" b="1" dirty="0" smtClean="0"/>
              <a:t>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47507" y="221626"/>
            <a:ext cx="682672" cy="7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3855" y="2624217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231218" y="6200437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89863" y="3573016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97" y="1484784"/>
            <a:ext cx="1718866" cy="171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06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63736"/>
            <a:ext cx="11715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7" y="2060848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" y="5728593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332112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beten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1"/>
                </a:solidFill>
              </a:rPr>
              <a:t>zusammen: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500438"/>
            <a:ext cx="6346825" cy="2625725"/>
          </a:xfrm>
        </p:spPr>
        <p:txBody>
          <a:bodyPr>
            <a:normAutofit lnSpcReduction="10000"/>
          </a:bodyPr>
          <a:lstStyle/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Das Gebet,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dass Jesus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seinen Freunden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gelernt hat.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860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404813"/>
            <a:ext cx="3168650" cy="3168650"/>
          </a:xfr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00DFBF-13DC-49BA-871A-C1F63E54C5F5}" type="slidenum">
              <a:rPr lang="de-DE"/>
              <a:pPr>
                <a:defRPr/>
              </a:pPr>
              <a:t>61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149080"/>
            <a:ext cx="1003101" cy="100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276328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Vater unser im Himmel</a:t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geheiligt werde Dein Name</a:t>
            </a:r>
          </a:p>
        </p:txBody>
      </p:sp>
      <p:sp>
        <p:nvSpPr>
          <p:cNvPr id="8704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2913" cy="5141913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</p:txBody>
      </p:sp>
      <p:pic>
        <p:nvPicPr>
          <p:cNvPr id="8704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968" r="13387" b="31746"/>
          <a:stretch>
            <a:fillRect/>
          </a:stretch>
        </p:blipFill>
        <p:spPr bwMode="auto">
          <a:xfrm>
            <a:off x="3303588" y="981075"/>
            <a:ext cx="26035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9506" r="16006" b="32289"/>
          <a:stretch>
            <a:fillRect/>
          </a:stretch>
        </p:blipFill>
        <p:spPr>
          <a:xfrm>
            <a:off x="3613150" y="4221163"/>
            <a:ext cx="2049463" cy="2492375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DFC0E-D10B-40D4-8080-06E945F110FF}" type="slidenum">
              <a:rPr lang="de-DE"/>
              <a:pPr>
                <a:defRPr/>
              </a:pPr>
              <a:t>62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96008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Dein Reich komme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8067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167" b="26482"/>
          <a:stretch>
            <a:fillRect/>
          </a:stretch>
        </p:blipFill>
        <p:spPr>
          <a:xfrm>
            <a:off x="3525838" y="1192213"/>
            <a:ext cx="2381250" cy="2025650"/>
          </a:xfrm>
        </p:spPr>
      </p:pic>
      <p:pic>
        <p:nvPicPr>
          <p:cNvPr id="8806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967" r="24181" b="37262"/>
          <a:stretch>
            <a:fillRect/>
          </a:stretch>
        </p:blipFill>
        <p:spPr bwMode="auto">
          <a:xfrm>
            <a:off x="3635375" y="3573463"/>
            <a:ext cx="209867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ch links gekrümmter Pfeil 9"/>
          <p:cNvSpPr/>
          <p:nvPr/>
        </p:nvSpPr>
        <p:spPr>
          <a:xfrm>
            <a:off x="5867400" y="2008188"/>
            <a:ext cx="720725" cy="1295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Nach rechts gekrümmter Pfeil 10"/>
          <p:cNvSpPr/>
          <p:nvPr/>
        </p:nvSpPr>
        <p:spPr>
          <a:xfrm>
            <a:off x="2771775" y="1989138"/>
            <a:ext cx="720725" cy="14398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C1BEA8-744F-4141-A555-1BFB7613F955}" type="slidenum">
              <a:rPr lang="de-DE"/>
              <a:pPr>
                <a:defRPr/>
              </a:pPr>
              <a:t>63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16488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Dein Wille geschehe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wie im Himmel 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                             so auf Erden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2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9091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24467"/>
          <a:stretch>
            <a:fillRect/>
          </a:stretch>
        </p:blipFill>
        <p:spPr>
          <a:xfrm>
            <a:off x="5305425" y="333375"/>
            <a:ext cx="2057400" cy="1925638"/>
          </a:xfrm>
        </p:spPr>
      </p:pic>
      <p:pic>
        <p:nvPicPr>
          <p:cNvPr id="89092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6984" r="12328" b="21271"/>
          <a:stretch>
            <a:fillRect/>
          </a:stretch>
        </p:blipFill>
        <p:spPr bwMode="auto">
          <a:xfrm>
            <a:off x="3098800" y="3213100"/>
            <a:ext cx="16176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5173" b="39682"/>
          <a:stretch>
            <a:fillRect/>
          </a:stretch>
        </p:blipFill>
        <p:spPr bwMode="auto">
          <a:xfrm>
            <a:off x="5580063" y="4210050"/>
            <a:ext cx="24384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BD662-840E-466D-A3CD-B10B31DCCBA3}" type="slidenum">
              <a:rPr lang="de-DE"/>
              <a:pPr>
                <a:defRPr/>
              </a:pPr>
              <a:t>64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Unser tägliches Brot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gib uns heute</a:t>
            </a:r>
          </a:p>
        </p:txBody>
      </p:sp>
      <p:pic>
        <p:nvPicPr>
          <p:cNvPr id="90115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17731" b="-56"/>
          <a:stretch>
            <a:fillRect/>
          </a:stretch>
        </p:blipFill>
        <p:spPr>
          <a:xfrm>
            <a:off x="2717800" y="1858963"/>
            <a:ext cx="2792413" cy="4003675"/>
          </a:xfrm>
        </p:spPr>
      </p:pic>
      <p:sp>
        <p:nvSpPr>
          <p:cNvPr id="8" name="Nach rechts gekrümmter Pfeil 7"/>
          <p:cNvSpPr/>
          <p:nvPr/>
        </p:nvSpPr>
        <p:spPr>
          <a:xfrm rot="19294244">
            <a:off x="2527300" y="3621088"/>
            <a:ext cx="863600" cy="13684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37C55-35A4-4E53-9AAC-F8F0A32321D4}" type="slidenum">
              <a:rPr lang="de-DE"/>
              <a:pPr>
                <a:defRPr/>
              </a:pPr>
              <a:t>65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292" r="16168" b="29288"/>
          <a:stretch>
            <a:fillRect/>
          </a:stretch>
        </p:blipFill>
        <p:spPr>
          <a:xfrm>
            <a:off x="4314825" y="4111625"/>
            <a:ext cx="2125663" cy="2379663"/>
          </a:xfrm>
        </p:spPr>
      </p:pic>
      <p:sp>
        <p:nvSpPr>
          <p:cNvPr id="91139" name="Inhaltsplatzhalter 3"/>
          <p:cNvSpPr>
            <a:spLocks noGrp="1"/>
          </p:cNvSpPr>
          <p:nvPr>
            <p:ph sz="half" idx="2"/>
          </p:nvPr>
        </p:nvSpPr>
        <p:spPr>
          <a:xfrm>
            <a:off x="250825" y="188913"/>
            <a:ext cx="8435975" cy="5937250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Und vergib uns unsere Schuld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wie auch wir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vergeben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unseren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Schuldigern </a:t>
            </a:r>
          </a:p>
        </p:txBody>
      </p:sp>
      <p:pic>
        <p:nvPicPr>
          <p:cNvPr id="91140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9" b="15562"/>
          <a:stretch>
            <a:fillRect/>
          </a:stretch>
        </p:blipFill>
        <p:spPr bwMode="auto">
          <a:xfrm>
            <a:off x="2916238" y="692150"/>
            <a:ext cx="21653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Inhaltsplatzhalt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18413"/>
          <a:stretch>
            <a:fillRect/>
          </a:stretch>
        </p:blipFill>
        <p:spPr bwMode="auto">
          <a:xfrm>
            <a:off x="5692775" y="811213"/>
            <a:ext cx="14954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il nach links und rechts 10"/>
          <p:cNvSpPr/>
          <p:nvPr/>
        </p:nvSpPr>
        <p:spPr>
          <a:xfrm>
            <a:off x="4716463" y="6283325"/>
            <a:ext cx="1511300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419D0-F4CD-47E6-87B1-F355FE0DC593}" type="slidenum">
              <a:rPr lang="de-DE"/>
              <a:pPr>
                <a:defRPr/>
              </a:pPr>
              <a:t>66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21715"/>
          </a:xfrm>
        </p:spPr>
        <p:txBody>
          <a:bodyPr anchor="t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Und führe uns nicht in Versuchung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>s</a:t>
            </a: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ondern erlöse uns von dem Bösen</a:t>
            </a:r>
          </a:p>
        </p:txBody>
      </p:sp>
      <p:pic>
        <p:nvPicPr>
          <p:cNvPr id="92163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6303" r="9810" b="26488"/>
          <a:stretch>
            <a:fillRect/>
          </a:stretch>
        </p:blipFill>
        <p:spPr>
          <a:xfrm>
            <a:off x="6588125" y="249238"/>
            <a:ext cx="1992313" cy="2293937"/>
          </a:xfrm>
        </p:spPr>
      </p:pic>
      <p:pic>
        <p:nvPicPr>
          <p:cNvPr id="92164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496" r="14243" b="37946"/>
          <a:stretch>
            <a:fillRect/>
          </a:stretch>
        </p:blipFill>
        <p:spPr>
          <a:xfrm>
            <a:off x="3348038" y="3563938"/>
            <a:ext cx="2005012" cy="2058987"/>
          </a:xfrm>
        </p:spPr>
      </p:pic>
      <p:sp>
        <p:nvSpPr>
          <p:cNvPr id="11" name="Rechteckiger Pfeil 10"/>
          <p:cNvSpPr/>
          <p:nvPr/>
        </p:nvSpPr>
        <p:spPr>
          <a:xfrm rot="10800000">
            <a:off x="3105150" y="5516563"/>
            <a:ext cx="1008063" cy="936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rot="10800000" flipH="1">
            <a:off x="4427538" y="5514975"/>
            <a:ext cx="965200" cy="935038"/>
          </a:xfrm>
          <a:prstGeom prst="bentArrow">
            <a:avLst>
              <a:gd name="adj1" fmla="val 25000"/>
              <a:gd name="adj2" fmla="val 20349"/>
              <a:gd name="adj3" fmla="val 2383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2167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870" r="7291" b="44064"/>
          <a:stretch>
            <a:fillRect/>
          </a:stretch>
        </p:blipFill>
        <p:spPr bwMode="auto">
          <a:xfrm>
            <a:off x="5724525" y="3563938"/>
            <a:ext cx="28003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AD677-1B25-4CD8-AEF4-E55BCC9A447A}" type="slidenum">
              <a:rPr lang="de-DE"/>
              <a:pPr>
                <a:defRPr/>
              </a:pPr>
              <a:t>67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365104"/>
            <a:ext cx="7772400" cy="1433130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Denn Dein ist das Reich</a:t>
            </a:r>
            <a:endParaRPr lang="de-DE"/>
          </a:p>
        </p:txBody>
      </p:sp>
      <p:pic>
        <p:nvPicPr>
          <p:cNvPr id="93187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731" r="25026" b="1585"/>
          <a:stretch>
            <a:fillRect/>
          </a:stretch>
        </p:blipFill>
        <p:spPr bwMode="auto">
          <a:xfrm>
            <a:off x="3635375" y="350838"/>
            <a:ext cx="23399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ch links gekrümmter Pfeil 5"/>
          <p:cNvSpPr/>
          <p:nvPr/>
        </p:nvSpPr>
        <p:spPr>
          <a:xfrm>
            <a:off x="6156325" y="1125538"/>
            <a:ext cx="1079500" cy="28797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Nach rechts gekrümmter Pfeil 6"/>
          <p:cNvSpPr/>
          <p:nvPr/>
        </p:nvSpPr>
        <p:spPr>
          <a:xfrm>
            <a:off x="2124075" y="1196975"/>
            <a:ext cx="1223963" cy="27368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817E3-C4BE-45A6-8598-B4C3CC43353E}" type="slidenum">
              <a:rPr lang="de-DE"/>
              <a:pPr>
                <a:defRPr/>
              </a:pPr>
              <a:t>68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und die Kraft und die Herrlichkeit</a:t>
            </a:r>
          </a:p>
        </p:txBody>
      </p:sp>
      <p:pic>
        <p:nvPicPr>
          <p:cNvPr id="94211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3470" r="16168" b="-296"/>
          <a:stretch>
            <a:fillRect/>
          </a:stretch>
        </p:blipFill>
        <p:spPr>
          <a:xfrm>
            <a:off x="1208088" y="2209800"/>
            <a:ext cx="2416175" cy="3929063"/>
          </a:xfrm>
        </p:spPr>
      </p:pic>
      <p:pic>
        <p:nvPicPr>
          <p:cNvPr id="94212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>
            <a:fillRect/>
          </a:stretch>
        </p:blipFill>
        <p:spPr>
          <a:xfrm>
            <a:off x="4970463" y="2003425"/>
            <a:ext cx="3394075" cy="4122738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750C4-2D93-4A37-9A73-1FB53422E3AC}" type="slidenum">
              <a:rPr lang="de-DE"/>
              <a:pPr>
                <a:defRPr/>
              </a:pPr>
              <a:t>69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2433"/>
            <a:ext cx="8229600" cy="11430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Kreuzzeichen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Wir beginnen unseren Gottesdienst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im Namen des Vaters (1)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Sohnes (2)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Heiligen (3) Geistes (4)</a:t>
            </a:r>
          </a:p>
        </p:txBody>
      </p:sp>
      <p:pic>
        <p:nvPicPr>
          <p:cNvPr id="33796" name="Picture 3" descr="C:\Users\Zimmermann\Desktop\Anfangsgottesdienst\2014_09_21\Elisabeth_0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7645" r="53233" b="13223"/>
          <a:stretch>
            <a:fillRect/>
          </a:stretch>
        </p:blipFill>
        <p:spPr bwMode="auto">
          <a:xfrm>
            <a:off x="5292725" y="1341438"/>
            <a:ext cx="31670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C1742-ECF2-48A9-9482-B69B71B52F2A}" type="slidenum">
              <a:rPr lang="de-DE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in Ewigkeit.              Amen</a:t>
            </a:r>
          </a:p>
        </p:txBody>
      </p:sp>
      <p:pic>
        <p:nvPicPr>
          <p:cNvPr id="95235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pic>
        <p:nvPicPr>
          <p:cNvPr id="95236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944D0-40A0-4044-93E5-321E05B1DB6A}" type="slidenum">
              <a:rPr lang="de-DE"/>
              <a:pPr>
                <a:defRPr/>
              </a:pPr>
              <a:t>70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Friedensgruß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8488" cy="4525963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Jesus </a:t>
            </a:r>
            <a:r>
              <a:rPr lang="de-DE" dirty="0"/>
              <a:t>möchte, dass wir gut zusammenleben.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Jesus </a:t>
            </a:r>
            <a:r>
              <a:rPr lang="de-DE" dirty="0"/>
              <a:t>schenkt uns dazu seinen Frieden.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9626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213100"/>
            <a:ext cx="3319463" cy="331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000"/>
            <a:ext cx="2771800" cy="207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1B440-FA16-4EB9-B8F2-F7EFC3830042}" type="slidenum">
              <a:rPr lang="de-DE"/>
              <a:pPr>
                <a:defRPr/>
              </a:pPr>
              <a:t>71</a:t>
            </a:fld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31" y="2680088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4038600" cy="5073427"/>
          </a:xfrm>
        </p:spPr>
        <p:txBody>
          <a:bodyPr>
            <a:normAutofit fontScale="92500" lnSpcReduction="2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Jesus hat früher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mit </a:t>
            </a:r>
            <a:r>
              <a:rPr lang="de-DE" b="1" dirty="0"/>
              <a:t>seinen Freunden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Abendmahl </a:t>
            </a:r>
            <a:r>
              <a:rPr lang="de-DE" b="1" dirty="0"/>
              <a:t>gefeiert.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Wir machen heute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das </a:t>
            </a:r>
            <a:r>
              <a:rPr lang="de-DE" b="1" dirty="0"/>
              <a:t>Gleiche.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Jesus </a:t>
            </a:r>
            <a:r>
              <a:rPr lang="de-DE" b="1" dirty="0"/>
              <a:t>ist bei uns.	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Jesus sagt: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Esst </a:t>
            </a:r>
            <a:r>
              <a:rPr lang="de-DE" b="1" dirty="0"/>
              <a:t>das Heilige Brot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vergesst nicht: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Ich </a:t>
            </a:r>
            <a:r>
              <a:rPr lang="de-DE" b="1" dirty="0"/>
              <a:t>bin da!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Jesus hat uns eingeladen, wir dürfen kommen!</a:t>
            </a:r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13CE3-C30F-4614-9A9E-A1881DEA11A8}" type="slidenum">
              <a:rPr lang="de-DE"/>
              <a:pPr>
                <a:defRPr/>
              </a:pPr>
              <a:t>72</a:t>
            </a:fld>
            <a:endParaRPr lang="de-DE" dirty="0"/>
          </a:p>
        </p:txBody>
      </p:sp>
      <p:pic>
        <p:nvPicPr>
          <p:cNvPr id="7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97900"/>
            <a:ext cx="4323861" cy="2507038"/>
          </a:xfrm>
        </p:spPr>
      </p:pic>
      <p:pic>
        <p:nvPicPr>
          <p:cNvPr id="6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403648" y="93211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73</a:t>
            </a:fld>
            <a:endParaRPr lang="de-DE" dirty="0"/>
          </a:p>
        </p:txBody>
      </p:sp>
      <p:pic>
        <p:nvPicPr>
          <p:cNvPr id="13314" name="Picture 2" descr="C:\Users\Zimmermann\Desktop\Kommunion 2017\EK-Motiv2015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80" y="14868"/>
            <a:ext cx="698018" cy="69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1979712" y="199093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Ein kleiner Junge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23528" y="260648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Johannes </a:t>
            </a:r>
            <a:r>
              <a:rPr lang="de-DE" sz="1400" dirty="0" smtClean="0"/>
              <a:t>Seibold:</a:t>
            </a:r>
            <a:endParaRPr lang="de-DE" sz="1400" dirty="0"/>
          </a:p>
        </p:txBody>
      </p:sp>
      <p:sp>
        <p:nvSpPr>
          <p:cNvPr id="11" name="Rechteck 10"/>
          <p:cNvSpPr/>
          <p:nvPr/>
        </p:nvSpPr>
        <p:spPr>
          <a:xfrm>
            <a:off x="4849398" y="260648"/>
            <a:ext cx="429460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/>
              </a:rPr>
              <a:t>Menschen haben Hunger,</a:t>
            </a:r>
          </a:p>
          <a:p>
            <a:r>
              <a:rPr lang="de-DE" dirty="0" smtClean="0">
                <a:latin typeface="Arial"/>
              </a:rPr>
              <a:t>nach Worten, die berühren,</a:t>
            </a:r>
          </a:p>
          <a:p>
            <a:r>
              <a:rPr lang="de-DE" dirty="0" smtClean="0">
                <a:latin typeface="Arial"/>
              </a:rPr>
              <a:t>gehen weite Wege.</a:t>
            </a:r>
          </a:p>
          <a:p>
            <a:r>
              <a:rPr lang="de-DE" dirty="0" smtClean="0">
                <a:latin typeface="Arial"/>
              </a:rPr>
              <a:t>Jesus stillt den Hunger,</a:t>
            </a:r>
          </a:p>
          <a:p>
            <a:r>
              <a:rPr lang="de-DE" dirty="0" smtClean="0">
                <a:latin typeface="Arial"/>
              </a:rPr>
              <a:t>mit Worten, die berühren,</a:t>
            </a:r>
          </a:p>
          <a:p>
            <a:r>
              <a:rPr lang="de-DE" dirty="0" smtClean="0">
                <a:latin typeface="Arial"/>
              </a:rPr>
              <a:t>ebnet alle Wege.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Und dann braucht es nur noch einen,</a:t>
            </a:r>
          </a:p>
          <a:p>
            <a:r>
              <a:rPr lang="de-DE" dirty="0" smtClean="0">
                <a:latin typeface="Arial"/>
              </a:rPr>
              <a:t>der deutlich zeigt wie´s geht,</a:t>
            </a:r>
          </a:p>
          <a:p>
            <a:r>
              <a:rPr lang="de-DE" dirty="0" smtClean="0">
                <a:latin typeface="Arial"/>
              </a:rPr>
              <a:t>der sich traut, sich verschenkt,</a:t>
            </a:r>
          </a:p>
          <a:p>
            <a:r>
              <a:rPr lang="de-DE" dirty="0" smtClean="0">
                <a:latin typeface="Arial"/>
              </a:rPr>
              <a:t>nicht lange fragt, was man denkt,</a:t>
            </a:r>
          </a:p>
          <a:p>
            <a:r>
              <a:rPr lang="de-DE" dirty="0" smtClean="0">
                <a:latin typeface="Arial"/>
              </a:rPr>
              <a:t>alles gibt, alles teilt, was er hat.</a:t>
            </a:r>
          </a:p>
          <a:p>
            <a:endParaRPr lang="de-DE" dirty="0">
              <a:latin typeface="Arial"/>
            </a:endParaRPr>
          </a:p>
          <a:p>
            <a:r>
              <a:rPr lang="de-DE" dirty="0" smtClean="0">
                <a:latin typeface="Arial"/>
              </a:rPr>
              <a:t>Ein Kleiner Junge </a:t>
            </a:r>
          </a:p>
          <a:p>
            <a:r>
              <a:rPr lang="de-DE" dirty="0" smtClean="0">
                <a:latin typeface="Arial"/>
              </a:rPr>
              <a:t>mit fünf Broten und zwei Fischen, </a:t>
            </a:r>
          </a:p>
          <a:p>
            <a:r>
              <a:rPr lang="de-DE" dirty="0" smtClean="0">
                <a:latin typeface="Arial"/>
              </a:rPr>
              <a:t>ein kleiner Junge, </a:t>
            </a:r>
          </a:p>
          <a:p>
            <a:r>
              <a:rPr lang="de-DE" dirty="0" smtClean="0">
                <a:latin typeface="Arial"/>
              </a:rPr>
              <a:t>der teilt alles, was er hat. 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Am Ende liegt </a:t>
            </a:r>
          </a:p>
          <a:p>
            <a:r>
              <a:rPr lang="de-DE" dirty="0" smtClean="0">
                <a:latin typeface="Arial"/>
              </a:rPr>
              <a:t>genügend Brot auf allen Tischen, </a:t>
            </a:r>
          </a:p>
          <a:p>
            <a:r>
              <a:rPr lang="de-DE" dirty="0" smtClean="0">
                <a:latin typeface="Arial"/>
              </a:rPr>
              <a:t>am Ende werden </a:t>
            </a:r>
          </a:p>
          <a:p>
            <a:r>
              <a:rPr lang="de-DE" dirty="0" smtClean="0">
                <a:latin typeface="Arial"/>
              </a:rPr>
              <a:t>alle Menschen richtig satt</a:t>
            </a:r>
            <a:r>
              <a:rPr lang="de-DE" dirty="0">
                <a:latin typeface="Arial"/>
              </a:rPr>
              <a:t>.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8604448" y="19909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CD Nr. 2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774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74</a:t>
            </a:fld>
            <a:endParaRPr lang="de-DE" dirty="0"/>
          </a:p>
        </p:txBody>
      </p:sp>
      <p:pic>
        <p:nvPicPr>
          <p:cNvPr id="13314" name="Picture 2" descr="C:\Users\Zimmermann\Desktop\Kommunion 2017\EK-Motiv2015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80" y="14868"/>
            <a:ext cx="698018" cy="69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1979712" y="199093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Ein kleiner Junge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23528" y="260648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Johannes </a:t>
            </a:r>
            <a:r>
              <a:rPr lang="de-DE" sz="1400" dirty="0" smtClean="0"/>
              <a:t>Seibold:</a:t>
            </a:r>
            <a:endParaRPr lang="de-DE" sz="1400" dirty="0"/>
          </a:p>
        </p:txBody>
      </p:sp>
      <p:sp>
        <p:nvSpPr>
          <p:cNvPr id="11" name="Rechteck 10"/>
          <p:cNvSpPr/>
          <p:nvPr/>
        </p:nvSpPr>
        <p:spPr>
          <a:xfrm>
            <a:off x="4849398" y="260648"/>
            <a:ext cx="429460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/>
              </a:rPr>
              <a:t>Menschen haben Hunger,</a:t>
            </a:r>
          </a:p>
          <a:p>
            <a:r>
              <a:rPr lang="de-DE" dirty="0" smtClean="0">
                <a:latin typeface="Arial"/>
              </a:rPr>
              <a:t>nach Taten, die berühren,</a:t>
            </a:r>
          </a:p>
          <a:p>
            <a:r>
              <a:rPr lang="de-DE" dirty="0" smtClean="0">
                <a:latin typeface="Arial"/>
              </a:rPr>
              <a:t>suchen nach der Liebe.</a:t>
            </a:r>
          </a:p>
          <a:p>
            <a:r>
              <a:rPr lang="de-DE" dirty="0" smtClean="0">
                <a:latin typeface="Arial"/>
              </a:rPr>
              <a:t>Jesus stillt den Hunger,</a:t>
            </a:r>
          </a:p>
          <a:p>
            <a:r>
              <a:rPr lang="de-DE" dirty="0" smtClean="0">
                <a:latin typeface="Arial"/>
              </a:rPr>
              <a:t>mit Taten, die berühren,</a:t>
            </a:r>
          </a:p>
          <a:p>
            <a:r>
              <a:rPr lang="de-DE" dirty="0" smtClean="0">
                <a:latin typeface="Arial"/>
              </a:rPr>
              <a:t>füllt sie aus mit Liebe.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Und dann braucht es nur noch einen,</a:t>
            </a:r>
          </a:p>
          <a:p>
            <a:r>
              <a:rPr lang="de-DE" dirty="0" smtClean="0">
                <a:latin typeface="Arial"/>
              </a:rPr>
              <a:t>der deutlich zeigt wie´s geht,</a:t>
            </a:r>
          </a:p>
          <a:p>
            <a:r>
              <a:rPr lang="de-DE" dirty="0" smtClean="0">
                <a:latin typeface="Arial"/>
              </a:rPr>
              <a:t>der sich traut, sich verschenkt,</a:t>
            </a:r>
          </a:p>
          <a:p>
            <a:r>
              <a:rPr lang="de-DE" dirty="0" smtClean="0">
                <a:latin typeface="Arial"/>
              </a:rPr>
              <a:t>nicht lange fragt, was man denkt,</a:t>
            </a:r>
          </a:p>
          <a:p>
            <a:r>
              <a:rPr lang="de-DE" dirty="0" smtClean="0">
                <a:latin typeface="Arial"/>
              </a:rPr>
              <a:t>alles gibt, alles teilt, was er hat.</a:t>
            </a:r>
          </a:p>
          <a:p>
            <a:endParaRPr lang="de-DE" dirty="0">
              <a:latin typeface="Arial"/>
            </a:endParaRPr>
          </a:p>
          <a:p>
            <a:r>
              <a:rPr lang="de-DE" dirty="0" smtClean="0">
                <a:latin typeface="Arial"/>
              </a:rPr>
              <a:t>Ein Kleiner Junge </a:t>
            </a:r>
          </a:p>
          <a:p>
            <a:r>
              <a:rPr lang="de-DE" dirty="0" smtClean="0">
                <a:latin typeface="Arial"/>
              </a:rPr>
              <a:t>mit fünf Broten und zwei Fischen, </a:t>
            </a:r>
          </a:p>
          <a:p>
            <a:r>
              <a:rPr lang="de-DE" dirty="0" smtClean="0">
                <a:latin typeface="Arial"/>
              </a:rPr>
              <a:t>ein kleiner Junge, </a:t>
            </a:r>
          </a:p>
          <a:p>
            <a:r>
              <a:rPr lang="de-DE" dirty="0" smtClean="0">
                <a:latin typeface="Arial"/>
              </a:rPr>
              <a:t>der teilt alles, was er hat. 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Am Ende liegt </a:t>
            </a:r>
          </a:p>
          <a:p>
            <a:r>
              <a:rPr lang="de-DE" dirty="0" smtClean="0">
                <a:latin typeface="Arial"/>
              </a:rPr>
              <a:t>genügend Brot auf allen Tischen, </a:t>
            </a:r>
          </a:p>
          <a:p>
            <a:r>
              <a:rPr lang="de-DE" dirty="0" smtClean="0">
                <a:latin typeface="Arial"/>
              </a:rPr>
              <a:t>am Ende werden </a:t>
            </a:r>
          </a:p>
          <a:p>
            <a:r>
              <a:rPr lang="de-DE" dirty="0" smtClean="0">
                <a:latin typeface="Arial"/>
              </a:rPr>
              <a:t>alle Menschen richtig satt</a:t>
            </a:r>
            <a:r>
              <a:rPr lang="de-DE" dirty="0">
                <a:latin typeface="Arial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49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75</a:t>
            </a:fld>
            <a:endParaRPr lang="de-DE" dirty="0"/>
          </a:p>
        </p:txBody>
      </p:sp>
      <p:pic>
        <p:nvPicPr>
          <p:cNvPr id="13314" name="Picture 2" descr="C:\Users\Zimmermann\Desktop\Kommunion 2017\EK-Motiv2015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80" y="14868"/>
            <a:ext cx="698018" cy="69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1979712" y="199093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Ein kleiner Junge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23528" y="260648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Johannes </a:t>
            </a:r>
            <a:r>
              <a:rPr lang="de-DE" sz="1400" dirty="0" smtClean="0"/>
              <a:t>Seibold:</a:t>
            </a:r>
            <a:endParaRPr lang="de-DE" sz="1400" dirty="0"/>
          </a:p>
        </p:txBody>
      </p:sp>
      <p:sp>
        <p:nvSpPr>
          <p:cNvPr id="11" name="Rechteck 10"/>
          <p:cNvSpPr/>
          <p:nvPr/>
        </p:nvSpPr>
        <p:spPr>
          <a:xfrm>
            <a:off x="4849398" y="260648"/>
            <a:ext cx="429460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/>
              </a:rPr>
              <a:t>Menschen haben Hunger,</a:t>
            </a:r>
          </a:p>
          <a:p>
            <a:r>
              <a:rPr lang="de-DE" dirty="0" smtClean="0">
                <a:latin typeface="Arial"/>
              </a:rPr>
              <a:t>nach Trost und wahrem Leben,</a:t>
            </a:r>
          </a:p>
          <a:p>
            <a:r>
              <a:rPr lang="de-DE" dirty="0" smtClean="0">
                <a:latin typeface="Arial"/>
              </a:rPr>
              <a:t>damals so wie heute.</a:t>
            </a:r>
          </a:p>
          <a:p>
            <a:r>
              <a:rPr lang="de-DE" dirty="0" smtClean="0">
                <a:latin typeface="Arial"/>
              </a:rPr>
              <a:t>Jesus stillt den Hunger,</a:t>
            </a:r>
          </a:p>
          <a:p>
            <a:r>
              <a:rPr lang="de-DE" dirty="0">
                <a:latin typeface="Arial"/>
              </a:rPr>
              <a:t>nach Trost und wahrem </a:t>
            </a:r>
            <a:r>
              <a:rPr lang="de-DE" dirty="0" smtClean="0">
                <a:latin typeface="Arial"/>
              </a:rPr>
              <a:t>Leben,</a:t>
            </a:r>
          </a:p>
          <a:p>
            <a:r>
              <a:rPr lang="de-DE" dirty="0">
                <a:latin typeface="Arial"/>
              </a:rPr>
              <a:t>damals so wie heute.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Und dann braucht es nur noch einen,</a:t>
            </a:r>
          </a:p>
          <a:p>
            <a:r>
              <a:rPr lang="de-DE" dirty="0" smtClean="0">
                <a:latin typeface="Arial"/>
              </a:rPr>
              <a:t>der deutlich zeigt wie´s geht,</a:t>
            </a:r>
          </a:p>
          <a:p>
            <a:r>
              <a:rPr lang="de-DE" dirty="0" smtClean="0">
                <a:latin typeface="Arial"/>
              </a:rPr>
              <a:t>der sich traut, sich verschenkt,</a:t>
            </a:r>
          </a:p>
          <a:p>
            <a:r>
              <a:rPr lang="de-DE" dirty="0" smtClean="0">
                <a:latin typeface="Arial"/>
              </a:rPr>
              <a:t>nicht lange fragt, was man denkt,</a:t>
            </a:r>
          </a:p>
          <a:p>
            <a:r>
              <a:rPr lang="de-DE" dirty="0" smtClean="0">
                <a:latin typeface="Arial"/>
              </a:rPr>
              <a:t>alles gibt, alles teilt, was er hat.</a:t>
            </a:r>
          </a:p>
          <a:p>
            <a:endParaRPr lang="de-DE" dirty="0">
              <a:latin typeface="Arial"/>
            </a:endParaRPr>
          </a:p>
          <a:p>
            <a:r>
              <a:rPr lang="de-DE" dirty="0" smtClean="0">
                <a:latin typeface="Arial"/>
              </a:rPr>
              <a:t>Ein Kleiner Junge </a:t>
            </a:r>
          </a:p>
          <a:p>
            <a:r>
              <a:rPr lang="de-DE" dirty="0" smtClean="0">
                <a:latin typeface="Arial"/>
              </a:rPr>
              <a:t>mit fünf Broten und zwei Fischen, </a:t>
            </a:r>
          </a:p>
          <a:p>
            <a:r>
              <a:rPr lang="de-DE" dirty="0" smtClean="0">
                <a:latin typeface="Arial"/>
              </a:rPr>
              <a:t>ein kleiner Junge, </a:t>
            </a:r>
          </a:p>
          <a:p>
            <a:r>
              <a:rPr lang="de-DE" dirty="0" smtClean="0">
                <a:latin typeface="Arial"/>
              </a:rPr>
              <a:t>der teilt alles, was er hat. 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Am Ende liegt </a:t>
            </a:r>
          </a:p>
          <a:p>
            <a:r>
              <a:rPr lang="de-DE" dirty="0" smtClean="0">
                <a:latin typeface="Arial"/>
              </a:rPr>
              <a:t>genügend Brot auf allen Tischen, </a:t>
            </a:r>
          </a:p>
          <a:p>
            <a:r>
              <a:rPr lang="de-DE" dirty="0" smtClean="0">
                <a:latin typeface="Arial"/>
              </a:rPr>
              <a:t>am Ende werden </a:t>
            </a:r>
          </a:p>
          <a:p>
            <a:r>
              <a:rPr lang="de-DE" dirty="0" smtClean="0">
                <a:latin typeface="Arial"/>
              </a:rPr>
              <a:t>alle Menschen richtig satt</a:t>
            </a:r>
            <a:r>
              <a:rPr lang="de-DE" dirty="0">
                <a:latin typeface="Arial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55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 </a:t>
            </a:r>
          </a:p>
          <a:p>
            <a:r>
              <a:rPr lang="de-DE" b="1" dirty="0" smtClean="0"/>
              <a:t>Gott ist bei dir     wie </a:t>
            </a:r>
            <a:r>
              <a:rPr lang="de-DE" b="1" dirty="0"/>
              <a:t>der Boden, der dich trägt </a:t>
            </a:r>
          </a:p>
          <a:p>
            <a:r>
              <a:rPr lang="de-DE" b="1" dirty="0" smtClean="0"/>
              <a:t>Gott </a:t>
            </a:r>
            <a:r>
              <a:rPr lang="de-DE" b="1" dirty="0"/>
              <a:t>ist bei dir </a:t>
            </a:r>
            <a:r>
              <a:rPr lang="de-DE" b="1" dirty="0" smtClean="0"/>
              <a:t>    wie </a:t>
            </a:r>
            <a:r>
              <a:rPr lang="de-DE" b="1" dirty="0"/>
              <a:t>die Luft, die du atmest </a:t>
            </a:r>
            <a:r>
              <a:rPr lang="de-DE" b="1" dirty="0" smtClean="0"/>
              <a:t> </a:t>
            </a:r>
            <a:endParaRPr lang="de-DE" b="1" dirty="0"/>
          </a:p>
          <a:p>
            <a:r>
              <a:rPr lang="de-DE" b="1" dirty="0"/>
              <a:t>Gott ist bei dir </a:t>
            </a:r>
            <a:r>
              <a:rPr lang="de-DE" b="1" dirty="0" smtClean="0"/>
              <a:t>    wie </a:t>
            </a:r>
            <a:r>
              <a:rPr lang="de-DE" b="1" dirty="0"/>
              <a:t>das Brot, das dich stärkt </a:t>
            </a:r>
          </a:p>
          <a:p>
            <a:r>
              <a:rPr lang="de-DE" b="1" dirty="0"/>
              <a:t>Gott ist bei </a:t>
            </a:r>
            <a:r>
              <a:rPr lang="de-DE" b="1" dirty="0" smtClean="0"/>
              <a:t>dir     wie </a:t>
            </a:r>
            <a:r>
              <a:rPr lang="de-DE" b="1" dirty="0"/>
              <a:t>das Wasser, das dich erfrischt </a:t>
            </a:r>
          </a:p>
          <a:p>
            <a:r>
              <a:rPr lang="de-DE" b="1" dirty="0"/>
              <a:t>Gott ist bei </a:t>
            </a:r>
            <a:r>
              <a:rPr lang="de-DE" b="1" dirty="0" smtClean="0"/>
              <a:t>dir     wie </a:t>
            </a:r>
            <a:r>
              <a:rPr lang="de-DE" b="1" dirty="0"/>
              <a:t>das Haus, das dich schützt </a:t>
            </a:r>
          </a:p>
          <a:p>
            <a:r>
              <a:rPr lang="de-DE" b="1" dirty="0"/>
              <a:t>Gott ist bei dir </a:t>
            </a:r>
            <a:r>
              <a:rPr lang="de-DE" b="1" dirty="0" smtClean="0"/>
              <a:t>    wie </a:t>
            </a:r>
            <a:r>
              <a:rPr lang="de-DE" b="1" dirty="0"/>
              <a:t>die Sonne,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                                    die </a:t>
            </a:r>
            <a:r>
              <a:rPr lang="de-DE" b="1" dirty="0"/>
              <a:t>deinen Tag hell macht. </a:t>
            </a:r>
          </a:p>
          <a:p>
            <a:endParaRPr lang="de-DE" sz="800" dirty="0" smtClean="0"/>
          </a:p>
          <a:p>
            <a:endParaRPr lang="de-DE" sz="800" dirty="0" smtClean="0"/>
          </a:p>
          <a:p>
            <a:r>
              <a:rPr lang="de-DE" sz="800" dirty="0" smtClean="0"/>
              <a:t>(</a:t>
            </a:r>
            <a:r>
              <a:rPr lang="de-DE" sz="800" dirty="0"/>
              <a:t>aus der Jugendarbeit der Abtei Münsterschwarzach/ Ursula Brombierstäudl) 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76</a:t>
            </a:fld>
            <a:endParaRPr lang="de-DE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8263"/>
            <a:ext cx="1076074" cy="107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457200" y="365122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604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1"/>
            <a:ext cx="1488579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Inhaltsplatzhalter 2"/>
          <p:cNvSpPr>
            <a:spLocks noGrp="1"/>
          </p:cNvSpPr>
          <p:nvPr>
            <p:ph idx="1"/>
          </p:nvPr>
        </p:nvSpPr>
        <p:spPr>
          <a:xfrm>
            <a:off x="1691680" y="4725145"/>
            <a:ext cx="6923112" cy="43204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</a:t>
            </a:r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731"/>
            <a:ext cx="3696411" cy="277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782A5-3C15-4C1C-BA64-82AC86DF5D5F}" type="slidenum">
              <a:rPr lang="de-DE"/>
              <a:pPr>
                <a:defRPr/>
              </a:pPr>
              <a:t>77</a:t>
            </a:fld>
            <a:endParaRPr lang="de-D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76" y="660622"/>
            <a:ext cx="1629544" cy="218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feld 1"/>
          <p:cNvSpPr txBox="1"/>
          <p:nvPr/>
        </p:nvSpPr>
        <p:spPr>
          <a:xfrm>
            <a:off x="7452320" y="105273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 Meixner spielt Orgel.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9512" y="3284984"/>
            <a:ext cx="8856984" cy="2340040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Pfarrer 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Grimm </a:t>
            </a:r>
            <a:r>
              <a:rPr lang="de-DE" sz="3600" dirty="0" smtClean="0">
                <a:solidFill>
                  <a:schemeClr val="bg2">
                    <a:lumMod val="50000"/>
                  </a:schemeClr>
                </a:solidFill>
              </a:rPr>
              <a:t>und die 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err="1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Kommunion•kindern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 </a:t>
            </a: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gehen wieder hinaus.</a:t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Wir singen: Großer Gott, wir loben dich</a:t>
            </a: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44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60" y="5805264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33" y="5805264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nhaltsplatzhalt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775751"/>
            <a:ext cx="1155335" cy="86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9" y="5238526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304800"/>
            <a:ext cx="6038195" cy="114300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>
                <a:solidFill>
                  <a:schemeClr val="tx2">
                    <a:shade val="85000"/>
                    <a:satMod val="150000"/>
                  </a:schemeClr>
                </a:solidFill>
              </a:rPr>
              <a:t>Großer Gott, wir loben dich</a:t>
            </a:r>
            <a:br>
              <a:rPr lang="de-DE" sz="36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6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103427" name="Inhaltsplatzhalter 2"/>
          <p:cNvSpPr>
            <a:spLocks noGrp="1"/>
          </p:cNvSpPr>
          <p:nvPr>
            <p:ph idx="1"/>
          </p:nvPr>
        </p:nvSpPr>
        <p:spPr>
          <a:xfrm>
            <a:off x="323850" y="1052513"/>
            <a:ext cx="3671888" cy="5073650"/>
          </a:xfrm>
        </p:spPr>
        <p:txBody>
          <a:bodyPr/>
          <a:lstStyle/>
          <a:p>
            <a:pPr indent="0">
              <a:lnSpc>
                <a:spcPct val="17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1) Großer Gott, wir loben dich,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Herr, wir preisen deine Stärke.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Vor dir neigt die Erde sich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und bewundert deine Werke.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Wie du warst vor aller Zeit,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so bleibst du in Ewigkeit.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endParaRPr lang="de-DE" altLang="de-DE" sz="1600" b="1" dirty="0" smtClean="0">
              <a:solidFill>
                <a:srgbClr val="000000"/>
              </a:solidFill>
              <a:latin typeface="Lucida Grande"/>
            </a:endParaRPr>
          </a:p>
          <a:p>
            <a:pPr indent="0">
              <a:lnSpc>
                <a:spcPct val="17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2) Alles, was dich preisen kann,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Cherubim und Seraphinen,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stimmen dir ein Loblied an,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alle Engel, die dir dienen,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rufen dir stets ohne Ruh: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"Heilig, heilig, heilig!" zu.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endParaRPr lang="de-DE" altLang="de-DE" sz="1600" b="1" dirty="0" smtClean="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4E763-5425-4C35-8B94-4F753C4C952C}" type="slidenum">
              <a:rPr lang="de-DE"/>
              <a:pPr>
                <a:defRPr/>
              </a:pPr>
              <a:t>78</a:t>
            </a:fld>
            <a:endParaRPr lang="de-DE" dirty="0"/>
          </a:p>
        </p:txBody>
      </p:sp>
      <p:pic>
        <p:nvPicPr>
          <p:cNvPr id="1034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2636838"/>
            <a:ext cx="12477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60350"/>
            <a:ext cx="2927350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1" name="Rechteck 5"/>
          <p:cNvSpPr>
            <a:spLocks noChangeArrowheads="1"/>
          </p:cNvSpPr>
          <p:nvPr/>
        </p:nvSpPr>
        <p:spPr bwMode="auto">
          <a:xfrm>
            <a:off x="3898900" y="3354388"/>
            <a:ext cx="45720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de-DE" altLang="de-DE" b="1" dirty="0">
                <a:solidFill>
                  <a:srgbClr val="000000"/>
                </a:solidFill>
                <a:latin typeface="Lucida Grande"/>
              </a:rPr>
              <a:t>3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) Heilig, Herr Gott Zebaoth!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Heilig, Herr der Himmelsheere!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Starker Helfer in der Not!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Himmel, Erde, Luft und Meere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sind erfüllt von deinem Ruhm;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alles ist dein Eigentum.</a:t>
            </a:r>
          </a:p>
          <a:p>
            <a:pPr>
              <a:lnSpc>
                <a:spcPct val="170000"/>
              </a:lnSpc>
            </a:pPr>
            <a:endParaRPr lang="de-DE" altLang="de-DE" sz="1000" dirty="0">
              <a:solidFill>
                <a:srgbClr val="000000"/>
              </a:solidFill>
              <a:latin typeface="Lucida Grande"/>
            </a:endParaRPr>
          </a:p>
          <a:p>
            <a:endParaRPr lang="de-DE" alt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40" y="4082257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r>
              <a:rPr lang="de-DE" sz="2000" dirty="0" smtClean="0"/>
              <a:t>© Piktogramme: Picto-Selector; Herz: Wikipedia</a:t>
            </a:r>
          </a:p>
          <a:p>
            <a:r>
              <a:rPr lang="de-DE" sz="2000" dirty="0" smtClean="0"/>
              <a:t>© Piktogramm Kommunion: Sarah Frank, Pfarrbriefservice.de</a:t>
            </a:r>
          </a:p>
          <a:p>
            <a:r>
              <a:rPr lang="de-DE" sz="2000" dirty="0" smtClean="0"/>
              <a:t>© Bilder zum Evangelium: Sue Bentley</a:t>
            </a:r>
          </a:p>
          <a:p>
            <a:r>
              <a:rPr lang="de-DE" sz="2000" dirty="0" smtClean="0"/>
              <a:t>© Motiv-Bild zur Erstkommunion „wer teilt, gewinnt“: </a:t>
            </a:r>
            <a:endParaRPr lang="de-DE" sz="2000" dirty="0"/>
          </a:p>
          <a:p>
            <a:pPr indent="0">
              <a:buNone/>
            </a:pPr>
            <a:r>
              <a:rPr lang="de-DE" sz="2000" dirty="0" smtClean="0"/>
              <a:t>	Silvio Neuendorf, Bonifatiuswerk</a:t>
            </a:r>
          </a:p>
          <a:p>
            <a:r>
              <a:rPr lang="de-DE" sz="2000" dirty="0" smtClean="0"/>
              <a:t>© Gebärden: </a:t>
            </a:r>
          </a:p>
          <a:p>
            <a:pPr indent="0">
              <a:buNone/>
            </a:pPr>
            <a:r>
              <a:rPr lang="de-DE" sz="2000" dirty="0"/>
              <a:t> </a:t>
            </a:r>
            <a:r>
              <a:rPr lang="de-DE" sz="2000" dirty="0" smtClean="0"/>
              <a:t>     	 Gebärdenbaukasten, Verlag Karin Kestner</a:t>
            </a:r>
          </a:p>
          <a:p>
            <a:r>
              <a:rPr lang="de-DE" sz="2000" dirty="0" smtClean="0"/>
              <a:t>© Fotos: Annette Zimmermann</a:t>
            </a:r>
          </a:p>
          <a:p>
            <a:r>
              <a:rPr lang="de-DE" sz="2000" dirty="0" smtClean="0"/>
              <a:t>© Evangelium: Bibelwerk Stuttgart</a:t>
            </a:r>
          </a:p>
          <a:p>
            <a:r>
              <a:rPr lang="de-DE" sz="2000" dirty="0" smtClean="0"/>
              <a:t>© Lieder: </a:t>
            </a:r>
          </a:p>
          <a:p>
            <a:pPr indent="0">
              <a:buNone/>
            </a:pPr>
            <a:r>
              <a:rPr lang="de-DE" sz="2000" dirty="0" smtClean="0"/>
              <a:t>	Wer teilt, gewinnt, Johannes Schäfers </a:t>
            </a:r>
          </a:p>
          <a:p>
            <a:pPr indent="0">
              <a:buNone/>
            </a:pPr>
            <a:r>
              <a:rPr lang="de-DE" sz="2000" dirty="0" smtClean="0"/>
              <a:t>	Fünf Brote und zwei Fische, Johannes Seibold</a:t>
            </a:r>
          </a:p>
          <a:p>
            <a:pPr indent="0">
              <a:buNone/>
            </a:pPr>
            <a:r>
              <a:rPr lang="de-DE" sz="2000" dirty="0" smtClean="0"/>
              <a:t>	im Auftrag des Bonifatiuswerks der dt. Katholiken</a:t>
            </a:r>
          </a:p>
          <a:p>
            <a:pPr indent="0">
              <a:buNone/>
            </a:pPr>
            <a:r>
              <a:rPr lang="de-DE" sz="2000" dirty="0" smtClean="0"/>
              <a:t>	Gott ist überall + Kommt herein+ Vater unser:</a:t>
            </a:r>
          </a:p>
          <a:p>
            <a:pPr indent="0">
              <a:buNone/>
            </a:pPr>
            <a:r>
              <a:rPr lang="de-DE" sz="2000" dirty="0" smtClean="0"/>
              <a:t>	Kurt Mikula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79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63" y="6381328"/>
            <a:ext cx="777736" cy="27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0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84176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Gott ist da.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Gott ist in unserer Mitte</a:t>
            </a:r>
          </a:p>
        </p:txBody>
      </p:sp>
      <p:sp>
        <p:nvSpPr>
          <p:cNvPr id="34819" name="Inhaltsplatzhalter 2"/>
          <p:cNvSpPr>
            <a:spLocks noGrp="1"/>
          </p:cNvSpPr>
          <p:nvPr>
            <p:ph sz="half" idx="1"/>
          </p:nvPr>
        </p:nvSpPr>
        <p:spPr>
          <a:xfrm>
            <a:off x="457200" y="4437063"/>
            <a:ext cx="4038600" cy="16891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de-DE" altLang="de-DE" smtClean="0"/>
          </a:p>
          <a:p>
            <a:pPr>
              <a:spcBef>
                <a:spcPct val="0"/>
              </a:spcBef>
            </a:pPr>
            <a:endParaRPr lang="de-DE" altLang="de-DE" smtClean="0"/>
          </a:p>
        </p:txBody>
      </p:sp>
      <p:pic>
        <p:nvPicPr>
          <p:cNvPr id="34821" name="Picture 2" descr="C:\Users\Zimmermann\Pictures\Eigene Bilder\Schule\Kommunion Zell\Kommunion 2012\Treffen 13.05\neu 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20938"/>
            <a:ext cx="5256213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8A64B-D73A-4A92-B8E7-FDBAC18388E0}" type="slidenum">
              <a:rPr lang="de-DE"/>
              <a:pPr>
                <a:defRPr/>
              </a:pPr>
              <a:t>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FA12F-AC91-48CD-80AF-3A941EEEC31D}" type="slidenum">
              <a:rPr lang="de-DE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8"/>
          <a:stretch>
            <a:fillRect/>
          </a:stretch>
        </p:blipFill>
        <p:spPr>
          <a:xfrm>
            <a:off x="363538" y="2781300"/>
            <a:ext cx="8580437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2" descr="C:\Users\Zimmermann\Pictures\2016-05-04\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333375"/>
            <a:ext cx="320357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2141587" cy="21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76" y="3681226"/>
            <a:ext cx="1349499" cy="134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2081</Words>
  <Application>Microsoft Office PowerPoint</Application>
  <PresentationFormat>Bildschirmpräsentation (4:3)</PresentationFormat>
  <Paragraphs>605</Paragraphs>
  <Slides>79</Slides>
  <Notes>8</Notes>
  <HiddenSlides>7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80" baseType="lpstr">
      <vt:lpstr>Human</vt:lpstr>
      <vt:lpstr>Heute feiern wir Taufe und Erst•Kommunion</vt:lpstr>
      <vt:lpstr>Pfarrer Grimm  kommt mit den Kommunion- kindern  in die Kirche.  </vt:lpstr>
      <vt:lpstr>Wir haben uns das ganze Schuljahr  auf diesen Tag vorbereitet: Wir haben viele Geschichten aus der Bibel  kennen gelernt und gespürt: Jesus hat ein großes Herz.  Jesus hat ein Herz für alle. </vt:lpstr>
      <vt:lpstr>PowerPoint-Präsentation</vt:lpstr>
      <vt:lpstr>PowerPoint-Präsentation</vt:lpstr>
      <vt:lpstr>Pfarrer Grimm begrüßt uns</vt:lpstr>
      <vt:lpstr>Kreuzzeichen</vt:lpstr>
      <vt:lpstr>Gott ist da. Gott ist in unserer Mitte</vt:lpstr>
      <vt:lpstr>PowerPoint-Präsentation</vt:lpstr>
      <vt:lpstr>Pfarrer Grimm  betet:</vt:lpstr>
      <vt:lpstr>Pfarrer Grimm liest aus der Bibel</vt:lpstr>
      <vt:lpstr>Johannes hat es aufgeschrieben. (Joh 6,1-14)  Es ist die Erzählung:  Ein kleiner Junge gibt Jesus 5 Brote  und 2 Fische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Pfarrer Grimm spricht zu uns</vt:lpstr>
      <vt:lpstr>Wir bitten Gott:</vt:lpstr>
      <vt:lpstr> </vt:lpstr>
      <vt:lpstr> </vt:lpstr>
      <vt:lpstr>Tauf•wasser•weihe</vt:lpstr>
      <vt:lpstr>Wir glauben: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Wunsch an den Täufling</vt:lpstr>
      <vt:lpstr>Bitte, mitgebärden!</vt:lpstr>
      <vt:lpstr>Kollekte</vt:lpstr>
      <vt:lpstr>Hochgebet</vt:lpstr>
      <vt:lpstr>Hochgebet</vt:lpstr>
      <vt:lpstr>Hochgebet</vt:lpstr>
      <vt:lpstr>PowerPoint-Präsentation</vt:lpstr>
      <vt:lpstr>Hochgebet</vt:lpstr>
      <vt:lpstr>Hochgebet</vt:lpstr>
      <vt:lpstr>Hochgebet</vt:lpstr>
      <vt:lpstr>Hochgebet</vt:lpstr>
      <vt:lpstr>Hochgebet</vt:lpstr>
      <vt:lpstr>Hochgebet</vt:lpstr>
      <vt:lpstr>Hochgebet</vt:lpstr>
      <vt:lpstr>PowerPoint-Präsentation</vt:lpstr>
      <vt:lpstr>Hochgebet</vt:lpstr>
      <vt:lpstr>Hochgebet</vt:lpstr>
      <vt:lpstr>PowerPoint-Präsentation</vt:lpstr>
      <vt:lpstr>Wir beten  zusammen:</vt:lpstr>
      <vt:lpstr>Vater unser im Himmel     geheiligt werde Dein Name</vt:lpstr>
      <vt:lpstr>Dein Reich komme </vt:lpstr>
      <vt:lpstr>Dein Wille geschehe    wie im Himmel                                                          so auf Erden     </vt:lpstr>
      <vt:lpstr>Unser tägliches Brot                             gib uns heute</vt:lpstr>
      <vt:lpstr>PowerPoint-Präsentation</vt:lpstr>
      <vt:lpstr>Und führe uns nicht in Versuchung      sondern erlöse uns von dem Bösen</vt:lpstr>
      <vt:lpstr> Denn Dein ist das Reich</vt:lpstr>
      <vt:lpstr>und die Kraft und die Herrlichkeit</vt:lpstr>
      <vt:lpstr>   in Ewigkeit.              Amen</vt:lpstr>
      <vt:lpstr>Friedensgruß</vt:lpstr>
      <vt:lpstr>PowerPoint-Präsentation</vt:lpstr>
      <vt:lpstr>PowerPoint-Präsentation</vt:lpstr>
      <vt:lpstr>PowerPoint-Präsentation</vt:lpstr>
      <vt:lpstr>PowerPoint-Präsentation</vt:lpstr>
      <vt:lpstr>Segen</vt:lpstr>
      <vt:lpstr>Pfarrer Grimm und die  Kommunion•kindern  gehen wieder hinaus.  Wir singen: Großer Gott, wir loben dich  </vt:lpstr>
      <vt:lpstr>Großer Gott, wir loben dich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Zimmermann</dc:creator>
  <cp:lastModifiedBy>Zimmermann</cp:lastModifiedBy>
  <cp:revision>350</cp:revision>
  <cp:lastPrinted>2017-05-24T06:41:57Z</cp:lastPrinted>
  <dcterms:created xsi:type="dcterms:W3CDTF">2012-02-10T07:51:49Z</dcterms:created>
  <dcterms:modified xsi:type="dcterms:W3CDTF">2018-06-10T17:38:09Z</dcterms:modified>
</cp:coreProperties>
</file>