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4058" r:id="rId2"/>
  </p:sldMasterIdLst>
  <p:notesMasterIdLst>
    <p:notesMasterId r:id="rId15"/>
  </p:notesMasterIdLst>
  <p:handoutMasterIdLst>
    <p:handoutMasterId r:id="rId16"/>
  </p:handoutMasterIdLst>
  <p:sldIdLst>
    <p:sldId id="425" r:id="rId3"/>
    <p:sldId id="428" r:id="rId4"/>
    <p:sldId id="429" r:id="rId5"/>
    <p:sldId id="430" r:id="rId6"/>
    <p:sldId id="426" r:id="rId7"/>
    <p:sldId id="431" r:id="rId8"/>
    <p:sldId id="432" r:id="rId9"/>
    <p:sldId id="433" r:id="rId10"/>
    <p:sldId id="434" r:id="rId11"/>
    <p:sldId id="427" r:id="rId12"/>
    <p:sldId id="435" r:id="rId13"/>
    <p:sldId id="436" r:id="rId14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60"/>
  </p:normalViewPr>
  <p:slideViewPr>
    <p:cSldViewPr>
      <p:cViewPr>
        <p:scale>
          <a:sx n="118" d="100"/>
          <a:sy n="11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6F21C0-153D-40C2-93D0-EE362D3889EA}" type="datetimeFigureOut">
              <a:rPr lang="de-DE"/>
              <a:pPr>
                <a:defRPr/>
              </a:pPr>
              <a:t>01.10.2018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5FD334-3418-4A32-89C2-A7C2C221F5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513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27E4EB-451C-4893-9A01-D6E9AA5A99D6}" type="datetimeFigureOut">
              <a:rPr lang="de-DE"/>
              <a:pPr>
                <a:defRPr/>
              </a:pPr>
              <a:t>01.10.2018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D3D0F3-9968-4E60-BD02-34E4101E2D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416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3D0F3-9968-4E60-BD02-34E4101E2D2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37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3D0F3-9968-4E60-BD02-34E4101E2D2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37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3D0F3-9968-4E60-BD02-34E4101E2D2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37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2570-FD30-485C-A0C5-990480B4F4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55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AA0E-0D94-44DD-94C7-C07CCAB71C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32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27B9-B371-4831-ADA6-D3CE3CA03A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33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9ED6-AC80-41C4-A567-44A260B80A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42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F1BA3-6BE5-4CD6-B54F-A49C671D52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41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FB66-B726-427C-923B-BC4CAF75920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1085-6E45-46E2-A2FC-6515EB0CFD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53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BFF2-06EA-412E-AC35-981A8105C37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793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28AE-638A-4901-B089-AFA4CBD7B7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533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8B14-FC3D-4C3B-A159-E0207BBBDC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87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E846-B9C4-4F48-B8BF-F40C2E88239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05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F408-7E2F-455F-9A02-209347F8B7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76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ct val="80000"/>
              <a:buFont typeface="Wingdings 2" pitchFamily="18" charset="2"/>
              <a:buNone/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B6CC-F07C-460D-B6CA-F217D87329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075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0AAC-E8E1-4D84-BE10-F18BED32FB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460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3B8C-7141-4BA3-8416-7B6BC25305A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27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F519E-1C55-484B-B74F-BEBCD0E35E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53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2964-FAAF-4A52-BC58-1CD61EABBD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49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D695-CEF2-4DE8-B4F2-48FE8580A6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51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EA8F-242E-498F-B05B-9EAFD1FAF8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2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6762-46E9-4D8F-A292-2F3E64DA10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15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D4364-D7D9-4055-AF99-DBA315A441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00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ct val="80000"/>
              <a:buFont typeface="Wingdings 2" pitchFamily="18" charset="2"/>
              <a:buNone/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8365D-B695-4B3A-BBD9-F3E646444B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70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14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r>
              <a:rPr lang="de-DE"/>
              <a:t>20.09.2014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9B72BE4A-C66D-4172-A27A-1407B8C2C5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535" r:id="rId9"/>
    <p:sldLayoutId id="2147484388" r:id="rId10"/>
    <p:sldLayoutId id="2147484389" r:id="rId11"/>
  </p:sldLayoutIdLst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0483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r>
              <a:rPr lang="de-DE"/>
              <a:t>20.09.2014</a:t>
            </a:r>
            <a:endParaRPr lang="de-DE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0096CEE6-C19F-44DC-9EDC-2F9DB255DA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49" r:id="rId9"/>
    <p:sldLayoutId id="2147484528" r:id="rId10"/>
    <p:sldLayoutId id="2147484529" r:id="rId11"/>
  </p:sldLayoutIdLst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44280"/>
          </a:xfrm>
        </p:spPr>
        <p:txBody>
          <a:bodyPr>
            <a:normAutofit/>
          </a:bodyPr>
          <a:lstStyle/>
          <a:p>
            <a:r>
              <a:rPr lang="de-DE" dirty="0" smtClean="0"/>
              <a:t>Wir erzählen und spielen eine Geschichte zum Evangelium.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F408-7E2F-455F-9A02-209347F8B7C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1709539" cy="170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1731268" cy="173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520280"/>
          </a:xfrm>
        </p:spPr>
        <p:txBody>
          <a:bodyPr/>
          <a:lstStyle/>
          <a:p>
            <a:pPr indent="0">
              <a:buNone/>
            </a:pPr>
            <a:r>
              <a:rPr lang="de-DE" dirty="0" smtClean="0"/>
              <a:t>Viele </a:t>
            </a:r>
            <a:r>
              <a:rPr lang="de-DE" dirty="0"/>
              <a:t>Tage später </a:t>
            </a:r>
            <a:r>
              <a:rPr lang="de-DE" dirty="0" smtClean="0"/>
              <a:t>kam der andere Esel. </a:t>
            </a:r>
          </a:p>
          <a:p>
            <a:pPr indent="0">
              <a:buNone/>
            </a:pPr>
            <a:r>
              <a:rPr lang="de-DE" dirty="0" smtClean="0"/>
              <a:t>Mit seinen großen Körben konnte er sich nicht </a:t>
            </a:r>
          </a:p>
          <a:p>
            <a:pPr indent="0">
              <a:buNone/>
            </a:pPr>
            <a:r>
              <a:rPr lang="de-DE" dirty="0" smtClean="0"/>
              <a:t>durch </a:t>
            </a:r>
            <a:r>
              <a:rPr lang="de-DE" dirty="0"/>
              <a:t>die enge Tür </a:t>
            </a:r>
            <a:r>
              <a:rPr lang="de-DE" dirty="0" smtClean="0"/>
              <a:t>zwängen. </a:t>
            </a:r>
          </a:p>
          <a:p>
            <a:pPr indent="0">
              <a:buNone/>
            </a:pPr>
            <a:r>
              <a:rPr lang="de-DE" dirty="0" smtClean="0"/>
              <a:t>Er </a:t>
            </a:r>
            <a:r>
              <a:rPr lang="de-DE" dirty="0"/>
              <a:t>machte sich so dünn wie möglich, </a:t>
            </a:r>
            <a:endParaRPr lang="de-DE" dirty="0" smtClean="0"/>
          </a:p>
          <a:p>
            <a:pPr indent="0">
              <a:buNone/>
            </a:pPr>
            <a:r>
              <a:rPr lang="de-DE" dirty="0" smtClean="0"/>
              <a:t>aber </a:t>
            </a:r>
            <a:r>
              <a:rPr lang="de-DE" dirty="0"/>
              <a:t>er blieb mit all seinem Reichtum auf dem Rücken in dem schmalen Durchlass </a:t>
            </a:r>
            <a:r>
              <a:rPr lang="de-DE" dirty="0" smtClean="0"/>
              <a:t>stecken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F408-7E2F-455F-9A02-209347F8B7C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3016" r="27989" b="18572"/>
          <a:stretch/>
        </p:blipFill>
        <p:spPr>
          <a:xfrm>
            <a:off x="4804124" y="3356992"/>
            <a:ext cx="1553133" cy="33214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23968" r="27738" b="24920"/>
          <a:stretch/>
        </p:blipFill>
        <p:spPr>
          <a:xfrm>
            <a:off x="6372200" y="3729894"/>
            <a:ext cx="2056924" cy="26282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9154" r="5238" b="9788"/>
          <a:stretch/>
        </p:blipFill>
        <p:spPr>
          <a:xfrm rot="18637124">
            <a:off x="7080066" y="4306739"/>
            <a:ext cx="2011038" cy="106827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4" y="4106660"/>
            <a:ext cx="4572000" cy="25717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9" y="3337722"/>
            <a:ext cx="4587565" cy="25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520280"/>
          </a:xfrm>
        </p:spPr>
        <p:txBody>
          <a:bodyPr/>
          <a:lstStyle/>
          <a:p>
            <a:pPr indent="0">
              <a:buNone/>
            </a:pPr>
            <a:r>
              <a:rPr lang="de-DE" dirty="0" smtClean="0"/>
              <a:t>Viele </a:t>
            </a:r>
            <a:r>
              <a:rPr lang="de-DE" dirty="0"/>
              <a:t>Tage später </a:t>
            </a:r>
            <a:r>
              <a:rPr lang="de-DE" dirty="0" smtClean="0"/>
              <a:t>kam der andere Esel. </a:t>
            </a:r>
          </a:p>
          <a:p>
            <a:pPr indent="0">
              <a:buNone/>
            </a:pPr>
            <a:r>
              <a:rPr lang="de-DE" dirty="0" smtClean="0"/>
              <a:t>Mit seinen großen Körben konnte er sich nicht </a:t>
            </a:r>
          </a:p>
          <a:p>
            <a:pPr indent="0">
              <a:buNone/>
            </a:pPr>
            <a:r>
              <a:rPr lang="de-DE" dirty="0" smtClean="0"/>
              <a:t>durch </a:t>
            </a:r>
            <a:r>
              <a:rPr lang="de-DE" dirty="0"/>
              <a:t>die enge Tür </a:t>
            </a:r>
            <a:r>
              <a:rPr lang="de-DE" dirty="0" smtClean="0"/>
              <a:t>zwängen. </a:t>
            </a:r>
          </a:p>
          <a:p>
            <a:pPr indent="0">
              <a:buNone/>
            </a:pPr>
            <a:r>
              <a:rPr lang="de-DE" dirty="0" smtClean="0"/>
              <a:t>Er </a:t>
            </a:r>
            <a:r>
              <a:rPr lang="de-DE" dirty="0"/>
              <a:t>machte sich so dünn wie möglich, </a:t>
            </a:r>
            <a:endParaRPr lang="de-DE" dirty="0" smtClean="0"/>
          </a:p>
          <a:p>
            <a:pPr indent="0">
              <a:buNone/>
            </a:pPr>
            <a:r>
              <a:rPr lang="de-DE" dirty="0" smtClean="0"/>
              <a:t>aber </a:t>
            </a:r>
            <a:r>
              <a:rPr lang="de-DE" dirty="0"/>
              <a:t>er blieb mit all seinem Reichtum auf dem Rücken in dem schmalen Durchlass </a:t>
            </a:r>
            <a:r>
              <a:rPr lang="de-DE" dirty="0" smtClean="0"/>
              <a:t>stecken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F408-7E2F-455F-9A02-209347F8B7C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23968" r="27738" b="24920"/>
          <a:stretch/>
        </p:blipFill>
        <p:spPr>
          <a:xfrm>
            <a:off x="5328795" y="3906717"/>
            <a:ext cx="2056924" cy="26282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3016" r="27989" b="18572"/>
          <a:stretch/>
        </p:blipFill>
        <p:spPr>
          <a:xfrm>
            <a:off x="4804124" y="3356992"/>
            <a:ext cx="1553133" cy="332141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9154" r="5238" b="9788"/>
          <a:stretch/>
        </p:blipFill>
        <p:spPr>
          <a:xfrm rot="18637124">
            <a:off x="5994690" y="4483563"/>
            <a:ext cx="2011038" cy="106827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4" y="4106660"/>
            <a:ext cx="4572000" cy="25717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9" y="3337722"/>
            <a:ext cx="4587565" cy="25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F1BA3-6BE5-4CD6-B54F-A49C671D52B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4173"/>
            <a:ext cx="5019518" cy="665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0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31840" y="332656"/>
            <a:ext cx="5554960" cy="5793507"/>
          </a:xfrm>
        </p:spPr>
        <p:txBody>
          <a:bodyPr/>
          <a:lstStyle/>
          <a:p>
            <a:pPr indent="0">
              <a:buNone/>
            </a:pPr>
            <a:r>
              <a:rPr lang="de-DE" dirty="0" smtClean="0"/>
              <a:t>Eine schlaue Eule erzählt </a:t>
            </a:r>
          </a:p>
          <a:p>
            <a:pPr indent="0">
              <a:buNone/>
            </a:pPr>
            <a:r>
              <a:rPr lang="de-DE" dirty="0" smtClean="0"/>
              <a:t>von einem Land.</a:t>
            </a:r>
          </a:p>
          <a:p>
            <a:pPr indent="0">
              <a:buNone/>
            </a:pPr>
            <a:r>
              <a:rPr lang="de-DE" dirty="0" smtClean="0"/>
              <a:t>Zwei Esel hören zu.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F408-7E2F-455F-9A02-209347F8B7C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1026" name="Picture 2" descr="Streifenkauz (Strix varia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15" r="17526" b="5101"/>
          <a:stretch/>
        </p:blipFill>
        <p:spPr bwMode="auto">
          <a:xfrm>
            <a:off x="7524328" y="188640"/>
            <a:ext cx="122547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23968" r="27738" b="24920"/>
          <a:stretch/>
        </p:blipFill>
        <p:spPr>
          <a:xfrm>
            <a:off x="179512" y="2276872"/>
            <a:ext cx="3240360" cy="41404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4" t="34444" b="10952"/>
          <a:stretch/>
        </p:blipFill>
        <p:spPr>
          <a:xfrm>
            <a:off x="5427304" y="3212976"/>
            <a:ext cx="3500672" cy="343085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851844" cy="18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88641"/>
            <a:ext cx="8435280" cy="3024336"/>
          </a:xfrm>
        </p:spPr>
        <p:txBody>
          <a:bodyPr/>
          <a:lstStyle/>
          <a:p>
            <a:pPr indent="0">
              <a:buNone/>
            </a:pPr>
            <a:r>
              <a:rPr lang="de-DE" dirty="0" smtClean="0"/>
              <a:t>„Da ist </a:t>
            </a:r>
            <a:r>
              <a:rPr lang="de-DE" dirty="0"/>
              <a:t>e</a:t>
            </a:r>
            <a:r>
              <a:rPr lang="de-DE" dirty="0" smtClean="0"/>
              <a:t>s super. </a:t>
            </a:r>
          </a:p>
          <a:p>
            <a:pPr indent="0">
              <a:buNone/>
            </a:pPr>
            <a:r>
              <a:rPr lang="de-DE" dirty="0" smtClean="0"/>
              <a:t>Man muss </a:t>
            </a:r>
            <a:r>
              <a:rPr lang="de-DE" dirty="0"/>
              <a:t>nicht </a:t>
            </a:r>
            <a:r>
              <a:rPr lang="de-DE" dirty="0" smtClean="0"/>
              <a:t>arbeiten. </a:t>
            </a:r>
          </a:p>
          <a:p>
            <a:pPr indent="0">
              <a:buNone/>
            </a:pPr>
            <a:r>
              <a:rPr lang="de-DE" dirty="0" smtClean="0"/>
              <a:t>Es gibt alles. </a:t>
            </a:r>
          </a:p>
          <a:p>
            <a:pPr indent="0">
              <a:buNone/>
            </a:pPr>
            <a:r>
              <a:rPr lang="de-DE" dirty="0" smtClean="0"/>
              <a:t>Genug Fressen, grüne </a:t>
            </a:r>
            <a:r>
              <a:rPr lang="de-DE" dirty="0"/>
              <a:t>Wiesen und </a:t>
            </a:r>
            <a:r>
              <a:rPr lang="de-DE" dirty="0" smtClean="0"/>
              <a:t>viele </a:t>
            </a:r>
            <a:r>
              <a:rPr lang="de-DE" dirty="0" err="1" smtClean="0"/>
              <a:t>Apfel•bäume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smtClean="0"/>
              <a:t>gutes </a:t>
            </a:r>
            <a:r>
              <a:rPr lang="de-DE" dirty="0"/>
              <a:t>Wasser zum Trinken."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F408-7E2F-455F-9A02-209347F8B7C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6300192" cy="354385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47" y="188640"/>
            <a:ext cx="1471439" cy="147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20687"/>
            <a:ext cx="8435280" cy="2592289"/>
          </a:xfrm>
        </p:spPr>
        <p:txBody>
          <a:bodyPr/>
          <a:lstStyle/>
          <a:p>
            <a:pPr indent="0">
              <a:buNone/>
            </a:pPr>
            <a:r>
              <a:rPr lang="de-DE" dirty="0" smtClean="0"/>
              <a:t>„In dieses Land gehen wir", </a:t>
            </a:r>
          </a:p>
          <a:p>
            <a:pPr indent="0">
              <a:buNone/>
            </a:pPr>
            <a:r>
              <a:rPr lang="de-DE" dirty="0" smtClean="0"/>
              <a:t>sagten </a:t>
            </a:r>
            <a:r>
              <a:rPr lang="de-DE" dirty="0"/>
              <a:t>die </a:t>
            </a:r>
            <a:r>
              <a:rPr lang="de-DE" dirty="0" smtClean="0"/>
              <a:t>zwei </a:t>
            </a:r>
            <a:r>
              <a:rPr lang="de-DE" dirty="0"/>
              <a:t>Esel </a:t>
            </a:r>
            <a:r>
              <a:rPr lang="de-DE" dirty="0" smtClean="0"/>
              <a:t>zueinander. </a:t>
            </a:r>
          </a:p>
          <a:p>
            <a:pPr indent="0">
              <a:buNone/>
            </a:pPr>
            <a:r>
              <a:rPr lang="de-DE" dirty="0" smtClean="0"/>
              <a:t>„Wir finden den Weg.“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F408-7E2F-455F-9A02-209347F8B7C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23968" r="27738" b="24920"/>
          <a:stretch/>
        </p:blipFill>
        <p:spPr>
          <a:xfrm>
            <a:off x="179512" y="2276872"/>
            <a:ext cx="3240360" cy="41404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4" t="34444" b="10952"/>
          <a:stretch/>
        </p:blipFill>
        <p:spPr>
          <a:xfrm>
            <a:off x="5148064" y="2631672"/>
            <a:ext cx="3500672" cy="343085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94" y="186861"/>
            <a:ext cx="2090011" cy="20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8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de-DE" dirty="0"/>
              <a:t>Der eine Esel </a:t>
            </a:r>
            <a:r>
              <a:rPr lang="de-DE" dirty="0" smtClean="0"/>
              <a:t> dachte: „Vielleicht ist das eine Lüge. </a:t>
            </a:r>
            <a:r>
              <a:rPr lang="de-DE" dirty="0"/>
              <a:t>Ich </a:t>
            </a:r>
            <a:r>
              <a:rPr lang="de-DE" dirty="0" smtClean="0"/>
              <a:t>mag </a:t>
            </a:r>
            <a:r>
              <a:rPr lang="de-DE" dirty="0"/>
              <a:t>lieber Vorsorgen." Er packte zwei </a:t>
            </a:r>
            <a:r>
              <a:rPr lang="de-DE" dirty="0" smtClean="0"/>
              <a:t>große Körbe </a:t>
            </a:r>
            <a:r>
              <a:rPr lang="de-DE" dirty="0"/>
              <a:t>voll Heu und </a:t>
            </a:r>
            <a:r>
              <a:rPr lang="de-DE" dirty="0" smtClean="0"/>
              <a:t>Äpfel </a:t>
            </a:r>
            <a:r>
              <a:rPr lang="de-DE" dirty="0"/>
              <a:t>auf seinen </a:t>
            </a:r>
            <a:r>
              <a:rPr lang="de-DE" dirty="0" smtClean="0"/>
              <a:t>Rücken.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F408-7E2F-455F-9A02-209347F8B7C8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23968" r="27738" b="24920"/>
          <a:stretch/>
        </p:blipFill>
        <p:spPr>
          <a:xfrm>
            <a:off x="2965174" y="2204864"/>
            <a:ext cx="3240360" cy="41404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9154" r="5238" b="9788"/>
          <a:stretch/>
        </p:blipFill>
        <p:spPr>
          <a:xfrm>
            <a:off x="1043608" y="4859598"/>
            <a:ext cx="2796885" cy="14857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9154" r="5238" b="9788"/>
          <a:stretch/>
        </p:blipFill>
        <p:spPr>
          <a:xfrm rot="18637124">
            <a:off x="4388150" y="3007119"/>
            <a:ext cx="2796885" cy="1485724"/>
          </a:xfrm>
          <a:prstGeom prst="rect">
            <a:avLst/>
          </a:prstGeom>
        </p:spPr>
      </p:pic>
      <p:sp>
        <p:nvSpPr>
          <p:cNvPr id="2" name="Freihandform 1"/>
          <p:cNvSpPr/>
          <p:nvPr/>
        </p:nvSpPr>
        <p:spPr>
          <a:xfrm>
            <a:off x="4778829" y="2699657"/>
            <a:ext cx="534358" cy="553372"/>
          </a:xfrm>
          <a:custGeom>
            <a:avLst/>
            <a:gdLst>
              <a:gd name="connsiteX0" fmla="*/ 0 w 534358"/>
              <a:gd name="connsiteY0" fmla="*/ 0 h 553372"/>
              <a:gd name="connsiteX1" fmla="*/ 489857 w 534358"/>
              <a:gd name="connsiteY1" fmla="*/ 511629 h 553372"/>
              <a:gd name="connsiteX2" fmla="*/ 511628 w 534358"/>
              <a:gd name="connsiteY2" fmla="*/ 522514 h 55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358" h="553372">
                <a:moveTo>
                  <a:pt x="0" y="0"/>
                </a:moveTo>
                <a:lnTo>
                  <a:pt x="489857" y="511629"/>
                </a:lnTo>
                <a:cubicBezTo>
                  <a:pt x="575128" y="598715"/>
                  <a:pt x="511628" y="522514"/>
                  <a:pt x="511628" y="52251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2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de-DE" dirty="0" smtClean="0"/>
              <a:t>Der </a:t>
            </a:r>
            <a:r>
              <a:rPr lang="de-DE" dirty="0"/>
              <a:t>andere Esel </a:t>
            </a:r>
            <a:r>
              <a:rPr lang="de-DE" dirty="0" smtClean="0"/>
              <a:t>dachte</a:t>
            </a:r>
            <a:r>
              <a:rPr lang="de-DE" dirty="0"/>
              <a:t>: </a:t>
            </a:r>
            <a:endParaRPr lang="de-DE" dirty="0" smtClean="0"/>
          </a:p>
          <a:p>
            <a:r>
              <a:rPr lang="de-DE" dirty="0" smtClean="0"/>
              <a:t>„Ich belade mich nicht mit Heu und Äpfeln. </a:t>
            </a:r>
          </a:p>
          <a:p>
            <a:r>
              <a:rPr lang="de-DE" dirty="0" smtClean="0"/>
              <a:t>Heu und Äpfel gibt es ja in dem neuen Land!" </a:t>
            </a:r>
          </a:p>
          <a:p>
            <a:r>
              <a:rPr lang="de-DE" dirty="0" smtClean="0"/>
              <a:t>Er </a:t>
            </a:r>
            <a:r>
              <a:rPr lang="de-DE" dirty="0"/>
              <a:t>verschenkte sein Heu und </a:t>
            </a:r>
            <a:r>
              <a:rPr lang="de-DE" dirty="0" smtClean="0"/>
              <a:t>seine Äpfel.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F408-7E2F-455F-9A02-209347F8B7C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18" y="2780928"/>
            <a:ext cx="35052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4258"/>
            <a:ext cx="1131764" cy="113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32" y="3894584"/>
            <a:ext cx="745902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07" y="3751113"/>
            <a:ext cx="745902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51" y="5362115"/>
            <a:ext cx="745902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07" y="4180784"/>
            <a:ext cx="745902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09" y="4335686"/>
            <a:ext cx="745902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56" y="4336021"/>
            <a:ext cx="745902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85" y="4640486"/>
            <a:ext cx="745902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81" y="4856913"/>
            <a:ext cx="745902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09" y="4945286"/>
            <a:ext cx="745902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07" y="5239535"/>
            <a:ext cx="745902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32" y="5467201"/>
            <a:ext cx="745902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2483768" y="4856913"/>
            <a:ext cx="12492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3"/>
          <a:stretch/>
        </p:blipFill>
        <p:spPr>
          <a:xfrm>
            <a:off x="323528" y="3443843"/>
            <a:ext cx="1779662" cy="21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de-DE" dirty="0" smtClean="0"/>
              <a:t>Dann gingen die zwei Esel los. </a:t>
            </a:r>
          </a:p>
          <a:p>
            <a:r>
              <a:rPr lang="de-DE" dirty="0" smtClean="0"/>
              <a:t>Der Zweite kam viel schneller voran. </a:t>
            </a:r>
          </a:p>
          <a:p>
            <a:r>
              <a:rPr lang="de-DE" dirty="0" smtClean="0"/>
              <a:t>Er erreichte wirklich die Tür zu diesem tollen Land.</a:t>
            </a:r>
          </a:p>
          <a:p>
            <a:r>
              <a:rPr lang="de-DE" dirty="0" smtClean="0"/>
              <a:t>Die Tür war eng und schmal.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F408-7E2F-455F-9A02-209347F8B7C8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4" t="37460" r="34285" b="24762"/>
          <a:stretch/>
        </p:blipFill>
        <p:spPr>
          <a:xfrm>
            <a:off x="6372200" y="3746309"/>
            <a:ext cx="2275114" cy="25908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3016" r="27989" b="18572"/>
          <a:stretch/>
        </p:blipFill>
        <p:spPr>
          <a:xfrm>
            <a:off x="4211960" y="2920616"/>
            <a:ext cx="1841165" cy="39373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8"/>
          <a:stretch/>
        </p:blipFill>
        <p:spPr>
          <a:xfrm>
            <a:off x="216560" y="2920616"/>
            <a:ext cx="3995402" cy="258050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8"/>
          <a:stretch/>
        </p:blipFill>
        <p:spPr>
          <a:xfrm>
            <a:off x="216559" y="4277494"/>
            <a:ext cx="3995402" cy="25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de-DE" dirty="0" smtClean="0"/>
              <a:t>Der Esel bückt sich und schlüpfte hindurch. –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F408-7E2F-455F-9A02-209347F8B7C8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4" t="37460" r="34285" b="24762"/>
          <a:stretch/>
        </p:blipFill>
        <p:spPr>
          <a:xfrm>
            <a:off x="4989310" y="3119398"/>
            <a:ext cx="2275114" cy="25908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3016" r="34654" b="18572"/>
          <a:stretch/>
        </p:blipFill>
        <p:spPr>
          <a:xfrm>
            <a:off x="4355976" y="1772816"/>
            <a:ext cx="1590126" cy="39373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8"/>
          <a:stretch/>
        </p:blipFill>
        <p:spPr>
          <a:xfrm>
            <a:off x="364022" y="1772816"/>
            <a:ext cx="3995402" cy="258050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8"/>
          <a:stretch/>
        </p:blipFill>
        <p:spPr>
          <a:xfrm>
            <a:off x="334745" y="3129694"/>
            <a:ext cx="3995402" cy="25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de-DE" dirty="0" smtClean="0"/>
              <a:t>Der Esel bückt sich und schlüpfte hindurch. –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F408-7E2F-455F-9A02-209347F8B7C8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4" t="37460" r="35833" b="24762"/>
          <a:stretch/>
        </p:blipFill>
        <p:spPr>
          <a:xfrm>
            <a:off x="4084239" y="3057920"/>
            <a:ext cx="2133600" cy="25908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3016" r="34654" b="18572"/>
          <a:stretch/>
        </p:blipFill>
        <p:spPr>
          <a:xfrm>
            <a:off x="4355976" y="1772816"/>
            <a:ext cx="1590126" cy="39373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8"/>
          <a:stretch/>
        </p:blipFill>
        <p:spPr>
          <a:xfrm>
            <a:off x="364022" y="1772816"/>
            <a:ext cx="3995402" cy="258050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8"/>
          <a:stretch/>
        </p:blipFill>
        <p:spPr>
          <a:xfrm>
            <a:off x="334745" y="3129694"/>
            <a:ext cx="3995402" cy="25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„Mensch“</Template>
  <TotalTime>0</TotalTime>
  <Words>290</Words>
  <Application>Microsoft Office PowerPoint</Application>
  <PresentationFormat>Bildschirmpräsentation (4:3)</PresentationFormat>
  <Paragraphs>49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7_Human</vt:lpstr>
      <vt:lpstr>15_Human</vt:lpstr>
      <vt:lpstr>Wir erzählen und spielen eine Geschichte zum Evangelium.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Anfangsgottesdienst Schuljahr 2014/15</dc:title>
  <dc:creator>Zimmermann</dc:creator>
  <cp:lastModifiedBy>Annette Zimmermann</cp:lastModifiedBy>
  <cp:revision>216</cp:revision>
  <cp:lastPrinted>2017-09-20T15:40:56Z</cp:lastPrinted>
  <dcterms:created xsi:type="dcterms:W3CDTF">2014-09-20T16:09:11Z</dcterms:created>
  <dcterms:modified xsi:type="dcterms:W3CDTF">2018-10-01T20:14:14Z</dcterms:modified>
</cp:coreProperties>
</file>