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950" r:id="rId2"/>
    <p:sldMasterId id="2147483986" r:id="rId3"/>
  </p:sldMasterIdLst>
  <p:notesMasterIdLst>
    <p:notesMasterId r:id="rId7"/>
  </p:notesMasterIdLst>
  <p:handoutMasterIdLst>
    <p:handoutMasterId r:id="rId8"/>
  </p:handoutMasterIdLst>
  <p:sldIdLst>
    <p:sldId id="418" r:id="rId4"/>
    <p:sldId id="285" r:id="rId5"/>
    <p:sldId id="299" r:id="rId6"/>
  </p:sldIdLst>
  <p:sldSz cx="9144000" cy="6858000" type="screen4x3"/>
  <p:notesSz cx="6858000" cy="9945688"/>
  <p:defaultTextStyle>
    <a:defPPr>
      <a:defRPr lang="de-DE"/>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p:cViewPr varScale="1">
        <p:scale>
          <a:sx n="110" d="100"/>
          <a:sy n="110" d="100"/>
        </p:scale>
        <p:origin x="-16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C9BA2DD-80A6-4B1C-9261-A76BC2C62904}" type="datetimeFigureOut">
              <a:rPr lang="de-DE"/>
              <a:pPr>
                <a:defRPr/>
              </a:pPr>
              <a:t>27.07.2022</a:t>
            </a:fld>
            <a:endParaRPr lang="de-DE"/>
          </a:p>
        </p:txBody>
      </p:sp>
      <p:sp>
        <p:nvSpPr>
          <p:cNvPr id="4" name="Fußzeilenplatzhalt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99D365C-CD09-4A7E-AB8F-A33477A0323F}" type="slidenum">
              <a:rPr lang="de-DE"/>
              <a:pPr>
                <a:defRPr/>
              </a:pPr>
              <a:t>‹Nr.›</a:t>
            </a:fld>
            <a:endParaRPr lang="de-DE"/>
          </a:p>
        </p:txBody>
      </p:sp>
    </p:spTree>
    <p:extLst>
      <p:ext uri="{BB962C8B-B14F-4D97-AF65-F5344CB8AC3E}">
        <p14:creationId xmlns:p14="http://schemas.microsoft.com/office/powerpoint/2010/main" val="1236105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5474C23-168B-48E5-9461-6A497BB180F6}" type="datetimeFigureOut">
              <a:rPr lang="de-DE"/>
              <a:pPr>
                <a:defRPr/>
              </a:pPr>
              <a:t>27.07.2022</a:t>
            </a:fld>
            <a:endParaRPr lang="de-DE"/>
          </a:p>
        </p:txBody>
      </p:sp>
      <p:sp>
        <p:nvSpPr>
          <p:cNvPr id="4" name="Folienbildplatzhalt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C69EECB-89D6-4F2E-B36C-FE6587EAFCD3}" type="slidenum">
              <a:rPr lang="de-DE"/>
              <a:pPr>
                <a:defRPr/>
              </a:pPr>
              <a:t>‹Nr.›</a:t>
            </a:fld>
            <a:endParaRPr lang="de-DE"/>
          </a:p>
        </p:txBody>
      </p:sp>
    </p:spTree>
    <p:extLst>
      <p:ext uri="{BB962C8B-B14F-4D97-AF65-F5344CB8AC3E}">
        <p14:creationId xmlns:p14="http://schemas.microsoft.com/office/powerpoint/2010/main" val="2079569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1162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defRPr/>
            </a:pPr>
            <a:fld id="{ECD79AFC-189B-4C79-91AA-CCF73854AC83}" type="slidenum">
              <a:rPr lang="de-DE" altLang="de-DE" smtClean="0">
                <a:latin typeface="Calibri" pitchFamily="34" charset="0"/>
              </a:rPr>
              <a:pPr fontAlgn="base">
                <a:spcBef>
                  <a:spcPct val="0"/>
                </a:spcBef>
                <a:spcAft>
                  <a:spcPct val="0"/>
                </a:spcAft>
                <a:defRPr/>
              </a:pPr>
              <a:t>2</a:t>
            </a:fld>
            <a:endParaRPr lang="de-DE" altLang="de-DE"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12644"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defRPr/>
            </a:pPr>
            <a:fld id="{035F8489-9B26-435D-8ED7-DC2633E9C781}" type="slidenum">
              <a:rPr lang="de-DE" altLang="de-DE" smtClean="0">
                <a:latin typeface="Calibri" pitchFamily="34" charset="0"/>
              </a:rPr>
              <a:pPr fontAlgn="base">
                <a:spcBef>
                  <a:spcPct val="0"/>
                </a:spcBef>
                <a:spcAft>
                  <a:spcPct val="0"/>
                </a:spcAft>
                <a:defRPr/>
              </a:pPr>
              <a:t>3</a:t>
            </a:fld>
            <a:endParaRPr lang="de-DE" altLang="de-DE"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4" name="Rectangle 22"/>
          <p:cNvSpPr>
            <a:spLocks noGrp="1"/>
          </p:cNvSpPr>
          <p:nvPr>
            <p:ph type="dt" sz="half" idx="10"/>
          </p:nvPr>
        </p:nvSpPr>
        <p:spPr/>
        <p:txBody>
          <a:bodyPr/>
          <a:lstStyle>
            <a:lvl1pPr>
              <a:defRPr/>
            </a:lvl1pPr>
          </a:lstStyle>
          <a:p>
            <a:pPr>
              <a:defRPr/>
            </a:pPr>
            <a:r>
              <a:rPr lang="de-DE"/>
              <a:t>20.09.2014</a:t>
            </a:r>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08B43B2D-A399-4A06-A32E-672FF2DB3CD7}" type="slidenum">
              <a:rPr lang="de-DE"/>
              <a:pPr>
                <a:defRPr/>
              </a:pPr>
              <a:t>‹Nr.›</a:t>
            </a:fld>
            <a:endParaRPr lang="de-DE"/>
          </a:p>
        </p:txBody>
      </p:sp>
    </p:spTree>
    <p:extLst>
      <p:ext uri="{BB962C8B-B14F-4D97-AF65-F5344CB8AC3E}">
        <p14:creationId xmlns:p14="http://schemas.microsoft.com/office/powerpoint/2010/main" val="31804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r>
              <a:rPr lang="de-DE"/>
              <a:t>20.09.2014</a:t>
            </a:r>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370A5D60-3060-48F2-AC4C-9A769EC394FE}" type="slidenum">
              <a:rPr lang="de-DE"/>
              <a:pPr>
                <a:defRPr/>
              </a:pPr>
              <a:t>‹Nr.›</a:t>
            </a:fld>
            <a:endParaRPr lang="de-DE"/>
          </a:p>
        </p:txBody>
      </p:sp>
    </p:spTree>
    <p:extLst>
      <p:ext uri="{BB962C8B-B14F-4D97-AF65-F5344CB8AC3E}">
        <p14:creationId xmlns:p14="http://schemas.microsoft.com/office/powerpoint/2010/main" val="320465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r>
              <a:rPr lang="de-DE"/>
              <a:t>20.09.2014</a:t>
            </a:r>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4EA7C0FC-16F4-493E-B0A4-24D1682EC3E1}" type="slidenum">
              <a:rPr lang="de-DE"/>
              <a:pPr>
                <a:defRPr/>
              </a:pPr>
              <a:t>‹Nr.›</a:t>
            </a:fld>
            <a:endParaRPr lang="de-DE"/>
          </a:p>
        </p:txBody>
      </p:sp>
    </p:spTree>
    <p:extLst>
      <p:ext uri="{BB962C8B-B14F-4D97-AF65-F5344CB8AC3E}">
        <p14:creationId xmlns:p14="http://schemas.microsoft.com/office/powerpoint/2010/main" val="458363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4"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EB92356B-C55D-490A-AB87-9F27C50F234E}" type="slidenum">
              <a:rPr lang="de-DE"/>
              <a:pPr>
                <a:defRPr/>
              </a:pPr>
              <a:t>‹Nr.›</a:t>
            </a:fld>
            <a:endParaRPr lang="de-DE" dirty="0"/>
          </a:p>
        </p:txBody>
      </p:sp>
    </p:spTree>
    <p:extLst>
      <p:ext uri="{BB962C8B-B14F-4D97-AF65-F5344CB8AC3E}">
        <p14:creationId xmlns:p14="http://schemas.microsoft.com/office/powerpoint/2010/main" val="55757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F3110835-BA4A-4961-83BA-D4DE630932E5}" type="slidenum">
              <a:rPr lang="de-DE"/>
              <a:pPr>
                <a:defRPr/>
              </a:pPr>
              <a:t>‹Nr.›</a:t>
            </a:fld>
            <a:endParaRPr lang="de-DE" dirty="0"/>
          </a:p>
        </p:txBody>
      </p:sp>
    </p:spTree>
    <p:extLst>
      <p:ext uri="{BB962C8B-B14F-4D97-AF65-F5344CB8AC3E}">
        <p14:creationId xmlns:p14="http://schemas.microsoft.com/office/powerpoint/2010/main" val="419711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 bearbeiten</a:t>
            </a:r>
          </a:p>
        </p:txBody>
      </p:sp>
      <p:sp>
        <p:nvSpPr>
          <p:cNvPr id="4"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DF6DF948-C6DB-49C4-95BF-99054178674E}" type="slidenum">
              <a:rPr lang="de-DE"/>
              <a:pPr>
                <a:defRPr/>
              </a:pPr>
              <a:t>‹Nr.›</a:t>
            </a:fld>
            <a:endParaRPr lang="de-DE" dirty="0"/>
          </a:p>
        </p:txBody>
      </p:sp>
    </p:spTree>
    <p:extLst>
      <p:ext uri="{BB962C8B-B14F-4D97-AF65-F5344CB8AC3E}">
        <p14:creationId xmlns:p14="http://schemas.microsoft.com/office/powerpoint/2010/main" val="232329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6" name="Rectangle 18"/>
          <p:cNvSpPr>
            <a:spLocks noGrp="1"/>
          </p:cNvSpPr>
          <p:nvPr>
            <p:ph type="ftr" sz="quarter" idx="11"/>
          </p:nvPr>
        </p:nvSpPr>
        <p:spPr/>
        <p:txBody>
          <a:bodyPr/>
          <a:lstStyle>
            <a:lvl1pPr>
              <a:defRPr/>
            </a:lvl1pPr>
          </a:lstStyle>
          <a:p>
            <a:pPr>
              <a:defRPr/>
            </a:pPr>
            <a:endParaRPr lang="de-DE"/>
          </a:p>
        </p:txBody>
      </p:sp>
      <p:sp>
        <p:nvSpPr>
          <p:cNvPr id="7" name="Rectangle 15"/>
          <p:cNvSpPr>
            <a:spLocks noGrp="1"/>
          </p:cNvSpPr>
          <p:nvPr>
            <p:ph type="sldNum" sz="quarter" idx="12"/>
          </p:nvPr>
        </p:nvSpPr>
        <p:spPr/>
        <p:txBody>
          <a:bodyPr/>
          <a:lstStyle>
            <a:lvl1pPr>
              <a:defRPr/>
            </a:lvl1pPr>
          </a:lstStyle>
          <a:p>
            <a:pPr>
              <a:defRPr/>
            </a:pPr>
            <a:fld id="{12BA9540-4F52-4963-849C-4F5EB2C6D752}" type="slidenum">
              <a:rPr lang="de-DE"/>
              <a:pPr>
                <a:defRPr/>
              </a:pPr>
              <a:t>‹Nr.›</a:t>
            </a:fld>
            <a:endParaRPr lang="de-DE" dirty="0"/>
          </a:p>
        </p:txBody>
      </p:sp>
    </p:spTree>
    <p:extLst>
      <p:ext uri="{BB962C8B-B14F-4D97-AF65-F5344CB8AC3E}">
        <p14:creationId xmlns:p14="http://schemas.microsoft.com/office/powerpoint/2010/main" val="2354744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8" name="Rectangle 18"/>
          <p:cNvSpPr>
            <a:spLocks noGrp="1"/>
          </p:cNvSpPr>
          <p:nvPr>
            <p:ph type="ftr" sz="quarter" idx="11"/>
          </p:nvPr>
        </p:nvSpPr>
        <p:spPr/>
        <p:txBody>
          <a:bodyPr/>
          <a:lstStyle>
            <a:lvl1pPr>
              <a:defRPr/>
            </a:lvl1pPr>
          </a:lstStyle>
          <a:p>
            <a:pPr>
              <a:defRPr/>
            </a:pPr>
            <a:endParaRPr lang="de-DE"/>
          </a:p>
        </p:txBody>
      </p:sp>
      <p:sp>
        <p:nvSpPr>
          <p:cNvPr id="9" name="Rectangle 15"/>
          <p:cNvSpPr>
            <a:spLocks noGrp="1"/>
          </p:cNvSpPr>
          <p:nvPr>
            <p:ph type="sldNum" sz="quarter" idx="12"/>
          </p:nvPr>
        </p:nvSpPr>
        <p:spPr/>
        <p:txBody>
          <a:bodyPr/>
          <a:lstStyle>
            <a:lvl1pPr>
              <a:defRPr/>
            </a:lvl1pPr>
          </a:lstStyle>
          <a:p>
            <a:pPr>
              <a:defRPr/>
            </a:pPr>
            <a:fld id="{22DBF613-5FBF-4AC9-84CA-FA31F4EBBB05}" type="slidenum">
              <a:rPr lang="de-DE"/>
              <a:pPr>
                <a:defRPr/>
              </a:pPr>
              <a:t>‹Nr.›</a:t>
            </a:fld>
            <a:endParaRPr lang="de-DE" dirty="0"/>
          </a:p>
        </p:txBody>
      </p:sp>
    </p:spTree>
    <p:extLst>
      <p:ext uri="{BB962C8B-B14F-4D97-AF65-F5344CB8AC3E}">
        <p14:creationId xmlns:p14="http://schemas.microsoft.com/office/powerpoint/2010/main" val="3535247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4" name="Rectangle 18"/>
          <p:cNvSpPr>
            <a:spLocks noGrp="1"/>
          </p:cNvSpPr>
          <p:nvPr>
            <p:ph type="ftr" sz="quarter" idx="11"/>
          </p:nvPr>
        </p:nvSpPr>
        <p:spPr/>
        <p:txBody>
          <a:bodyPr/>
          <a:lstStyle>
            <a:lvl1pPr>
              <a:defRPr/>
            </a:lvl1pPr>
          </a:lstStyle>
          <a:p>
            <a:pPr>
              <a:defRPr/>
            </a:pPr>
            <a:endParaRPr lang="de-DE"/>
          </a:p>
        </p:txBody>
      </p:sp>
      <p:sp>
        <p:nvSpPr>
          <p:cNvPr id="5" name="Rectangle 15"/>
          <p:cNvSpPr>
            <a:spLocks noGrp="1"/>
          </p:cNvSpPr>
          <p:nvPr>
            <p:ph type="sldNum" sz="quarter" idx="12"/>
          </p:nvPr>
        </p:nvSpPr>
        <p:spPr/>
        <p:txBody>
          <a:bodyPr/>
          <a:lstStyle>
            <a:lvl1pPr>
              <a:defRPr/>
            </a:lvl1pPr>
          </a:lstStyle>
          <a:p>
            <a:pPr>
              <a:defRPr/>
            </a:pPr>
            <a:fld id="{396AB263-B379-416B-A8A7-F1CBE7B3E7AD}" type="slidenum">
              <a:rPr lang="de-DE"/>
              <a:pPr>
                <a:defRPr/>
              </a:pPr>
              <a:t>‹Nr.›</a:t>
            </a:fld>
            <a:endParaRPr lang="de-DE" dirty="0"/>
          </a:p>
        </p:txBody>
      </p:sp>
    </p:spTree>
    <p:extLst>
      <p:ext uri="{BB962C8B-B14F-4D97-AF65-F5344CB8AC3E}">
        <p14:creationId xmlns:p14="http://schemas.microsoft.com/office/powerpoint/2010/main" val="2565277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3" name="Rectangle 18"/>
          <p:cNvSpPr>
            <a:spLocks noGrp="1"/>
          </p:cNvSpPr>
          <p:nvPr>
            <p:ph type="ftr" sz="quarter" idx="11"/>
          </p:nvPr>
        </p:nvSpPr>
        <p:spPr/>
        <p:txBody>
          <a:bodyPr/>
          <a:lstStyle>
            <a:lvl1pPr>
              <a:defRPr/>
            </a:lvl1pPr>
          </a:lstStyle>
          <a:p>
            <a:pPr>
              <a:defRPr/>
            </a:pPr>
            <a:endParaRPr lang="de-DE"/>
          </a:p>
        </p:txBody>
      </p:sp>
      <p:sp>
        <p:nvSpPr>
          <p:cNvPr id="4" name="Rectangle 15"/>
          <p:cNvSpPr>
            <a:spLocks noGrp="1"/>
          </p:cNvSpPr>
          <p:nvPr>
            <p:ph type="sldNum" sz="quarter" idx="12"/>
          </p:nvPr>
        </p:nvSpPr>
        <p:spPr/>
        <p:txBody>
          <a:bodyPr/>
          <a:lstStyle>
            <a:lvl1pPr>
              <a:defRPr/>
            </a:lvl1pPr>
          </a:lstStyle>
          <a:p>
            <a:pPr>
              <a:defRPr/>
            </a:pPr>
            <a:fld id="{60F7A506-30BD-4842-B3DC-ADCFB8D20018}" type="slidenum">
              <a:rPr lang="de-DE"/>
              <a:pPr>
                <a:defRPr/>
              </a:pPr>
              <a:t>‹Nr.›</a:t>
            </a:fld>
            <a:endParaRPr lang="de-DE" dirty="0"/>
          </a:p>
        </p:txBody>
      </p:sp>
    </p:spTree>
    <p:extLst>
      <p:ext uri="{BB962C8B-B14F-4D97-AF65-F5344CB8AC3E}">
        <p14:creationId xmlns:p14="http://schemas.microsoft.com/office/powerpoint/2010/main" val="141545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6" name="Rectangle 18"/>
          <p:cNvSpPr>
            <a:spLocks noGrp="1"/>
          </p:cNvSpPr>
          <p:nvPr>
            <p:ph type="ftr" sz="quarter" idx="11"/>
          </p:nvPr>
        </p:nvSpPr>
        <p:spPr/>
        <p:txBody>
          <a:bodyPr/>
          <a:lstStyle>
            <a:lvl1pPr>
              <a:defRPr/>
            </a:lvl1pPr>
          </a:lstStyle>
          <a:p>
            <a:pPr>
              <a:defRPr/>
            </a:pPr>
            <a:endParaRPr lang="de-DE"/>
          </a:p>
        </p:txBody>
      </p:sp>
      <p:sp>
        <p:nvSpPr>
          <p:cNvPr id="7" name="Rectangle 15"/>
          <p:cNvSpPr>
            <a:spLocks noGrp="1"/>
          </p:cNvSpPr>
          <p:nvPr>
            <p:ph type="sldNum" sz="quarter" idx="12"/>
          </p:nvPr>
        </p:nvSpPr>
        <p:spPr/>
        <p:txBody>
          <a:bodyPr/>
          <a:lstStyle>
            <a:lvl1pPr>
              <a:defRPr/>
            </a:lvl1pPr>
          </a:lstStyle>
          <a:p>
            <a:pPr>
              <a:defRPr/>
            </a:pPr>
            <a:fld id="{CDDB491D-D1A6-43ED-B670-FD8983432E05}" type="slidenum">
              <a:rPr lang="de-DE"/>
              <a:pPr>
                <a:defRPr/>
              </a:pPr>
              <a:t>‹Nr.›</a:t>
            </a:fld>
            <a:endParaRPr lang="de-DE" dirty="0"/>
          </a:p>
        </p:txBody>
      </p:sp>
    </p:spTree>
    <p:extLst>
      <p:ext uri="{BB962C8B-B14F-4D97-AF65-F5344CB8AC3E}">
        <p14:creationId xmlns:p14="http://schemas.microsoft.com/office/powerpoint/2010/main" val="348297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22"/>
          <p:cNvSpPr>
            <a:spLocks noGrp="1"/>
          </p:cNvSpPr>
          <p:nvPr>
            <p:ph type="dt" sz="half" idx="10"/>
          </p:nvPr>
        </p:nvSpPr>
        <p:spPr/>
        <p:txBody>
          <a:bodyPr/>
          <a:lstStyle>
            <a:lvl1pPr>
              <a:defRPr/>
            </a:lvl1pPr>
          </a:lstStyle>
          <a:p>
            <a:pPr>
              <a:defRPr/>
            </a:pPr>
            <a:r>
              <a:rPr lang="de-DE"/>
              <a:t>20.09.2014</a:t>
            </a:r>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7D69A200-E123-4CEA-B0F5-EBC822E806CE}" type="slidenum">
              <a:rPr lang="de-DE"/>
              <a:pPr>
                <a:defRPr/>
              </a:pPr>
              <a:t>‹Nr.›</a:t>
            </a:fld>
            <a:endParaRPr lang="de-DE"/>
          </a:p>
        </p:txBody>
      </p:sp>
    </p:spTree>
    <p:extLst>
      <p:ext uri="{BB962C8B-B14F-4D97-AF65-F5344CB8AC3E}">
        <p14:creationId xmlns:p14="http://schemas.microsoft.com/office/powerpoint/2010/main" val="4071788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tangle 7"/>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rgbClr val="AD2E27"/>
              </a:buClr>
              <a:buSzPct val="80000"/>
              <a:buFont typeface="Wingdings 2" pitchFamily="18" charset="2"/>
              <a:buNone/>
              <a:defRPr/>
            </a:pPr>
            <a:endParaRPr lang="en-US" sz="2000" dirty="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de-DE" noProof="0" dirty="0" smtClean="0"/>
              <a:t>Bild durch Klicken auf Symbol hinzufügen</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 bearbeiten</a:t>
            </a:r>
          </a:p>
        </p:txBody>
      </p:sp>
      <p:sp>
        <p:nvSpPr>
          <p:cNvPr id="6" name="Rectangle 5"/>
          <p:cNvSpPr>
            <a:spLocks noGrp="1"/>
          </p:cNvSpPr>
          <p:nvPr>
            <p:ph type="dt" sz="half" idx="10"/>
          </p:nvPr>
        </p:nvSpPr>
        <p:spPr/>
        <p:txBody>
          <a:bodyPr/>
          <a:lstStyle>
            <a:lvl1pPr>
              <a:defRPr smtClean="0"/>
            </a:lvl1pPr>
          </a:lstStyle>
          <a:p>
            <a:pPr>
              <a:defRPr/>
            </a:pPr>
            <a:r>
              <a:rPr lang="de-DE"/>
              <a:t>20.09.2014</a:t>
            </a:r>
            <a:endParaRPr lang="de-DE" dirty="0"/>
          </a:p>
        </p:txBody>
      </p:sp>
      <p:sp>
        <p:nvSpPr>
          <p:cNvPr id="7" name="Rectangle 6"/>
          <p:cNvSpPr>
            <a:spLocks noGrp="1"/>
          </p:cNvSpPr>
          <p:nvPr>
            <p:ph type="ftr" sz="quarter" idx="11"/>
          </p:nvPr>
        </p:nvSpPr>
        <p:spPr/>
        <p:txBody>
          <a:bodyPr/>
          <a:lstStyle>
            <a:lvl1pPr>
              <a:defRPr/>
            </a:lvl1pPr>
          </a:lstStyle>
          <a:p>
            <a:pPr>
              <a:defRPr/>
            </a:pPr>
            <a:endParaRPr lang="de-DE"/>
          </a:p>
        </p:txBody>
      </p:sp>
      <p:sp>
        <p:nvSpPr>
          <p:cNvPr id="8" name="Rectangle 7"/>
          <p:cNvSpPr>
            <a:spLocks noGrp="1"/>
          </p:cNvSpPr>
          <p:nvPr>
            <p:ph type="sldNum" sz="quarter" idx="12"/>
          </p:nvPr>
        </p:nvSpPr>
        <p:spPr/>
        <p:txBody>
          <a:bodyPr/>
          <a:lstStyle>
            <a:lvl1pPr>
              <a:defRPr/>
            </a:lvl1pPr>
          </a:lstStyle>
          <a:p>
            <a:pPr>
              <a:defRPr/>
            </a:pPr>
            <a:fld id="{84CD2DFB-E790-42F8-8B44-6953FD8DA384}" type="slidenum">
              <a:rPr lang="de-DE"/>
              <a:pPr>
                <a:defRPr/>
              </a:pPr>
              <a:t>‹Nr.›</a:t>
            </a:fld>
            <a:endParaRPr lang="de-DE" dirty="0"/>
          </a:p>
        </p:txBody>
      </p:sp>
    </p:spTree>
    <p:extLst>
      <p:ext uri="{BB962C8B-B14F-4D97-AF65-F5344CB8AC3E}">
        <p14:creationId xmlns:p14="http://schemas.microsoft.com/office/powerpoint/2010/main" val="1076396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508DC355-06C6-4081-BBB5-6E7AA7FDBC10}" type="slidenum">
              <a:rPr lang="de-DE"/>
              <a:pPr>
                <a:defRPr/>
              </a:pPr>
              <a:t>‹Nr.›</a:t>
            </a:fld>
            <a:endParaRPr lang="de-DE" dirty="0"/>
          </a:p>
        </p:txBody>
      </p:sp>
    </p:spTree>
    <p:extLst>
      <p:ext uri="{BB962C8B-B14F-4D97-AF65-F5344CB8AC3E}">
        <p14:creationId xmlns:p14="http://schemas.microsoft.com/office/powerpoint/2010/main" val="2026622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5D888300-D14F-400A-BBF0-5330D82ACA3D}" type="slidenum">
              <a:rPr lang="de-DE"/>
              <a:pPr>
                <a:defRPr/>
              </a:pPr>
              <a:t>‹Nr.›</a:t>
            </a:fld>
            <a:endParaRPr lang="de-DE" dirty="0"/>
          </a:p>
        </p:txBody>
      </p:sp>
    </p:spTree>
    <p:extLst>
      <p:ext uri="{BB962C8B-B14F-4D97-AF65-F5344CB8AC3E}">
        <p14:creationId xmlns:p14="http://schemas.microsoft.com/office/powerpoint/2010/main" val="137729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4"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5BDEEF1A-CF52-4149-A88C-16D117F2F25C}" type="slidenum">
              <a:rPr lang="de-DE"/>
              <a:pPr>
                <a:defRPr/>
              </a:pPr>
              <a:t>‹Nr.›</a:t>
            </a:fld>
            <a:endParaRPr lang="de-DE" dirty="0"/>
          </a:p>
        </p:txBody>
      </p:sp>
    </p:spTree>
    <p:extLst>
      <p:ext uri="{BB962C8B-B14F-4D97-AF65-F5344CB8AC3E}">
        <p14:creationId xmlns:p14="http://schemas.microsoft.com/office/powerpoint/2010/main" val="389306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D62C20F1-A0A4-4A2C-AB4E-E53B77594706}" type="slidenum">
              <a:rPr lang="de-DE"/>
              <a:pPr>
                <a:defRPr/>
              </a:pPr>
              <a:t>‹Nr.›</a:t>
            </a:fld>
            <a:endParaRPr lang="de-DE" dirty="0"/>
          </a:p>
        </p:txBody>
      </p:sp>
    </p:spTree>
    <p:extLst>
      <p:ext uri="{BB962C8B-B14F-4D97-AF65-F5344CB8AC3E}">
        <p14:creationId xmlns:p14="http://schemas.microsoft.com/office/powerpoint/2010/main" val="4077510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 bearbeiten</a:t>
            </a:r>
          </a:p>
        </p:txBody>
      </p:sp>
      <p:sp>
        <p:nvSpPr>
          <p:cNvPr id="4"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80F02E56-4043-4EDC-A563-A4FD6D5F4B9A}" type="slidenum">
              <a:rPr lang="de-DE"/>
              <a:pPr>
                <a:defRPr/>
              </a:pPr>
              <a:t>‹Nr.›</a:t>
            </a:fld>
            <a:endParaRPr lang="de-DE" dirty="0"/>
          </a:p>
        </p:txBody>
      </p:sp>
    </p:spTree>
    <p:extLst>
      <p:ext uri="{BB962C8B-B14F-4D97-AF65-F5344CB8AC3E}">
        <p14:creationId xmlns:p14="http://schemas.microsoft.com/office/powerpoint/2010/main" val="3258533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6" name="Rectangle 18"/>
          <p:cNvSpPr>
            <a:spLocks noGrp="1"/>
          </p:cNvSpPr>
          <p:nvPr>
            <p:ph type="ftr" sz="quarter" idx="11"/>
          </p:nvPr>
        </p:nvSpPr>
        <p:spPr/>
        <p:txBody>
          <a:bodyPr/>
          <a:lstStyle>
            <a:lvl1pPr>
              <a:defRPr/>
            </a:lvl1pPr>
          </a:lstStyle>
          <a:p>
            <a:pPr>
              <a:defRPr/>
            </a:pPr>
            <a:endParaRPr lang="de-DE"/>
          </a:p>
        </p:txBody>
      </p:sp>
      <p:sp>
        <p:nvSpPr>
          <p:cNvPr id="7" name="Rectangle 15"/>
          <p:cNvSpPr>
            <a:spLocks noGrp="1"/>
          </p:cNvSpPr>
          <p:nvPr>
            <p:ph type="sldNum" sz="quarter" idx="12"/>
          </p:nvPr>
        </p:nvSpPr>
        <p:spPr/>
        <p:txBody>
          <a:bodyPr/>
          <a:lstStyle>
            <a:lvl1pPr>
              <a:defRPr/>
            </a:lvl1pPr>
          </a:lstStyle>
          <a:p>
            <a:pPr>
              <a:defRPr/>
            </a:pPr>
            <a:fld id="{D7581B9E-9B5A-49A5-ACD7-FB36DFF84A6E}" type="slidenum">
              <a:rPr lang="de-DE"/>
              <a:pPr>
                <a:defRPr/>
              </a:pPr>
              <a:t>‹Nr.›</a:t>
            </a:fld>
            <a:endParaRPr lang="de-DE" dirty="0"/>
          </a:p>
        </p:txBody>
      </p:sp>
    </p:spTree>
    <p:extLst>
      <p:ext uri="{BB962C8B-B14F-4D97-AF65-F5344CB8AC3E}">
        <p14:creationId xmlns:p14="http://schemas.microsoft.com/office/powerpoint/2010/main" val="2729351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8" name="Rectangle 18"/>
          <p:cNvSpPr>
            <a:spLocks noGrp="1"/>
          </p:cNvSpPr>
          <p:nvPr>
            <p:ph type="ftr" sz="quarter" idx="11"/>
          </p:nvPr>
        </p:nvSpPr>
        <p:spPr/>
        <p:txBody>
          <a:bodyPr/>
          <a:lstStyle>
            <a:lvl1pPr>
              <a:defRPr/>
            </a:lvl1pPr>
          </a:lstStyle>
          <a:p>
            <a:pPr>
              <a:defRPr/>
            </a:pPr>
            <a:endParaRPr lang="de-DE"/>
          </a:p>
        </p:txBody>
      </p:sp>
      <p:sp>
        <p:nvSpPr>
          <p:cNvPr id="9" name="Rectangle 15"/>
          <p:cNvSpPr>
            <a:spLocks noGrp="1"/>
          </p:cNvSpPr>
          <p:nvPr>
            <p:ph type="sldNum" sz="quarter" idx="12"/>
          </p:nvPr>
        </p:nvSpPr>
        <p:spPr/>
        <p:txBody>
          <a:bodyPr/>
          <a:lstStyle>
            <a:lvl1pPr>
              <a:defRPr/>
            </a:lvl1pPr>
          </a:lstStyle>
          <a:p>
            <a:pPr>
              <a:defRPr/>
            </a:pPr>
            <a:fld id="{5C4FF90B-3D3A-4FC0-A5AB-6B89BAA7B6B7}" type="slidenum">
              <a:rPr lang="de-DE"/>
              <a:pPr>
                <a:defRPr/>
              </a:pPr>
              <a:t>‹Nr.›</a:t>
            </a:fld>
            <a:endParaRPr lang="de-DE" dirty="0"/>
          </a:p>
        </p:txBody>
      </p:sp>
    </p:spTree>
    <p:extLst>
      <p:ext uri="{BB962C8B-B14F-4D97-AF65-F5344CB8AC3E}">
        <p14:creationId xmlns:p14="http://schemas.microsoft.com/office/powerpoint/2010/main" val="3868054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4" name="Rectangle 18"/>
          <p:cNvSpPr>
            <a:spLocks noGrp="1"/>
          </p:cNvSpPr>
          <p:nvPr>
            <p:ph type="ftr" sz="quarter" idx="11"/>
          </p:nvPr>
        </p:nvSpPr>
        <p:spPr/>
        <p:txBody>
          <a:bodyPr/>
          <a:lstStyle>
            <a:lvl1pPr>
              <a:defRPr/>
            </a:lvl1pPr>
          </a:lstStyle>
          <a:p>
            <a:pPr>
              <a:defRPr/>
            </a:pPr>
            <a:endParaRPr lang="de-DE"/>
          </a:p>
        </p:txBody>
      </p:sp>
      <p:sp>
        <p:nvSpPr>
          <p:cNvPr id="5" name="Rectangle 15"/>
          <p:cNvSpPr>
            <a:spLocks noGrp="1"/>
          </p:cNvSpPr>
          <p:nvPr>
            <p:ph type="sldNum" sz="quarter" idx="12"/>
          </p:nvPr>
        </p:nvSpPr>
        <p:spPr/>
        <p:txBody>
          <a:bodyPr/>
          <a:lstStyle>
            <a:lvl1pPr>
              <a:defRPr/>
            </a:lvl1pPr>
          </a:lstStyle>
          <a:p>
            <a:pPr>
              <a:defRPr/>
            </a:pPr>
            <a:fld id="{0C15820C-2144-4175-B9A9-0379FB976B7A}" type="slidenum">
              <a:rPr lang="de-DE"/>
              <a:pPr>
                <a:defRPr/>
              </a:pPr>
              <a:t>‹Nr.›</a:t>
            </a:fld>
            <a:endParaRPr lang="de-DE" dirty="0"/>
          </a:p>
        </p:txBody>
      </p:sp>
    </p:spTree>
    <p:extLst>
      <p:ext uri="{BB962C8B-B14F-4D97-AF65-F5344CB8AC3E}">
        <p14:creationId xmlns:p14="http://schemas.microsoft.com/office/powerpoint/2010/main" val="2170864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3" name="Rectangle 18"/>
          <p:cNvSpPr>
            <a:spLocks noGrp="1"/>
          </p:cNvSpPr>
          <p:nvPr>
            <p:ph type="ftr" sz="quarter" idx="11"/>
          </p:nvPr>
        </p:nvSpPr>
        <p:spPr/>
        <p:txBody>
          <a:bodyPr/>
          <a:lstStyle>
            <a:lvl1pPr>
              <a:defRPr/>
            </a:lvl1pPr>
          </a:lstStyle>
          <a:p>
            <a:pPr>
              <a:defRPr/>
            </a:pPr>
            <a:endParaRPr lang="de-DE"/>
          </a:p>
        </p:txBody>
      </p:sp>
      <p:sp>
        <p:nvSpPr>
          <p:cNvPr id="4" name="Rectangle 15"/>
          <p:cNvSpPr>
            <a:spLocks noGrp="1"/>
          </p:cNvSpPr>
          <p:nvPr>
            <p:ph type="sldNum" sz="quarter" idx="12"/>
          </p:nvPr>
        </p:nvSpPr>
        <p:spPr/>
        <p:txBody>
          <a:bodyPr/>
          <a:lstStyle>
            <a:lvl1pPr>
              <a:defRPr/>
            </a:lvl1pPr>
          </a:lstStyle>
          <a:p>
            <a:pPr>
              <a:defRPr/>
            </a:pPr>
            <a:fld id="{2CD953A3-D64B-4159-9C6D-81B8B07759BA}" type="slidenum">
              <a:rPr lang="de-DE"/>
              <a:pPr>
                <a:defRPr/>
              </a:pPr>
              <a:t>‹Nr.›</a:t>
            </a:fld>
            <a:endParaRPr lang="de-DE" dirty="0"/>
          </a:p>
        </p:txBody>
      </p:sp>
    </p:spTree>
    <p:extLst>
      <p:ext uri="{BB962C8B-B14F-4D97-AF65-F5344CB8AC3E}">
        <p14:creationId xmlns:p14="http://schemas.microsoft.com/office/powerpoint/2010/main" val="120927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 bearbeiten</a:t>
            </a:r>
          </a:p>
        </p:txBody>
      </p:sp>
      <p:sp>
        <p:nvSpPr>
          <p:cNvPr id="4" name="Rectangle 22"/>
          <p:cNvSpPr>
            <a:spLocks noGrp="1"/>
          </p:cNvSpPr>
          <p:nvPr>
            <p:ph type="dt" sz="half" idx="10"/>
          </p:nvPr>
        </p:nvSpPr>
        <p:spPr/>
        <p:txBody>
          <a:bodyPr/>
          <a:lstStyle>
            <a:lvl1pPr>
              <a:defRPr/>
            </a:lvl1pPr>
          </a:lstStyle>
          <a:p>
            <a:pPr>
              <a:defRPr/>
            </a:pPr>
            <a:r>
              <a:rPr lang="de-DE"/>
              <a:t>20.09.2014</a:t>
            </a:r>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C3F0135D-D8FE-43B0-A47C-84D2065CBBEA}" type="slidenum">
              <a:rPr lang="de-DE"/>
              <a:pPr>
                <a:defRPr/>
              </a:pPr>
              <a:t>‹Nr.›</a:t>
            </a:fld>
            <a:endParaRPr lang="de-DE"/>
          </a:p>
        </p:txBody>
      </p:sp>
    </p:spTree>
    <p:extLst>
      <p:ext uri="{BB962C8B-B14F-4D97-AF65-F5344CB8AC3E}">
        <p14:creationId xmlns:p14="http://schemas.microsoft.com/office/powerpoint/2010/main" val="279017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6" name="Rectangle 18"/>
          <p:cNvSpPr>
            <a:spLocks noGrp="1"/>
          </p:cNvSpPr>
          <p:nvPr>
            <p:ph type="ftr" sz="quarter" idx="11"/>
          </p:nvPr>
        </p:nvSpPr>
        <p:spPr/>
        <p:txBody>
          <a:bodyPr/>
          <a:lstStyle>
            <a:lvl1pPr>
              <a:defRPr/>
            </a:lvl1pPr>
          </a:lstStyle>
          <a:p>
            <a:pPr>
              <a:defRPr/>
            </a:pPr>
            <a:endParaRPr lang="de-DE"/>
          </a:p>
        </p:txBody>
      </p:sp>
      <p:sp>
        <p:nvSpPr>
          <p:cNvPr id="7" name="Rectangle 15"/>
          <p:cNvSpPr>
            <a:spLocks noGrp="1"/>
          </p:cNvSpPr>
          <p:nvPr>
            <p:ph type="sldNum" sz="quarter" idx="12"/>
          </p:nvPr>
        </p:nvSpPr>
        <p:spPr/>
        <p:txBody>
          <a:bodyPr/>
          <a:lstStyle>
            <a:lvl1pPr>
              <a:defRPr/>
            </a:lvl1pPr>
          </a:lstStyle>
          <a:p>
            <a:pPr>
              <a:defRPr/>
            </a:pPr>
            <a:fld id="{70E1848B-BF64-4B68-938A-52A44B91080F}" type="slidenum">
              <a:rPr lang="de-DE"/>
              <a:pPr>
                <a:defRPr/>
              </a:pPr>
              <a:t>‹Nr.›</a:t>
            </a:fld>
            <a:endParaRPr lang="de-DE" dirty="0"/>
          </a:p>
        </p:txBody>
      </p:sp>
    </p:spTree>
    <p:extLst>
      <p:ext uri="{BB962C8B-B14F-4D97-AF65-F5344CB8AC3E}">
        <p14:creationId xmlns:p14="http://schemas.microsoft.com/office/powerpoint/2010/main" val="1663413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tangle 7"/>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rgbClr val="AD2E27"/>
              </a:buClr>
              <a:buSzPct val="80000"/>
              <a:buFont typeface="Wingdings 2" pitchFamily="18" charset="2"/>
              <a:buNone/>
              <a:defRPr/>
            </a:pPr>
            <a:endParaRPr lang="en-US" sz="2000" dirty="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de-DE" noProof="0" dirty="0" smtClean="0"/>
              <a:t>Bild durch Klicken auf Symbol hinzufügen</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 bearbeiten</a:t>
            </a:r>
          </a:p>
        </p:txBody>
      </p:sp>
      <p:sp>
        <p:nvSpPr>
          <p:cNvPr id="6" name="Rectangle 5"/>
          <p:cNvSpPr>
            <a:spLocks noGrp="1"/>
          </p:cNvSpPr>
          <p:nvPr>
            <p:ph type="dt" sz="half" idx="10"/>
          </p:nvPr>
        </p:nvSpPr>
        <p:spPr/>
        <p:txBody>
          <a:bodyPr/>
          <a:lstStyle>
            <a:lvl1pPr>
              <a:defRPr smtClean="0"/>
            </a:lvl1pPr>
          </a:lstStyle>
          <a:p>
            <a:pPr>
              <a:defRPr/>
            </a:pPr>
            <a:r>
              <a:rPr lang="de-DE"/>
              <a:t>20.09.2014</a:t>
            </a:r>
            <a:endParaRPr lang="de-DE" dirty="0"/>
          </a:p>
        </p:txBody>
      </p:sp>
      <p:sp>
        <p:nvSpPr>
          <p:cNvPr id="7" name="Rectangle 6"/>
          <p:cNvSpPr>
            <a:spLocks noGrp="1"/>
          </p:cNvSpPr>
          <p:nvPr>
            <p:ph type="ftr" sz="quarter" idx="11"/>
          </p:nvPr>
        </p:nvSpPr>
        <p:spPr/>
        <p:txBody>
          <a:bodyPr/>
          <a:lstStyle>
            <a:lvl1pPr>
              <a:defRPr/>
            </a:lvl1pPr>
          </a:lstStyle>
          <a:p>
            <a:pPr>
              <a:defRPr/>
            </a:pPr>
            <a:endParaRPr lang="de-DE"/>
          </a:p>
        </p:txBody>
      </p:sp>
      <p:sp>
        <p:nvSpPr>
          <p:cNvPr id="8" name="Rectangle 7"/>
          <p:cNvSpPr>
            <a:spLocks noGrp="1"/>
          </p:cNvSpPr>
          <p:nvPr>
            <p:ph type="sldNum" sz="quarter" idx="12"/>
          </p:nvPr>
        </p:nvSpPr>
        <p:spPr/>
        <p:txBody>
          <a:bodyPr/>
          <a:lstStyle>
            <a:lvl1pPr>
              <a:defRPr/>
            </a:lvl1pPr>
          </a:lstStyle>
          <a:p>
            <a:pPr>
              <a:defRPr/>
            </a:pPr>
            <a:fld id="{E248DCA0-EA18-4584-AA66-BDF867C90691}" type="slidenum">
              <a:rPr lang="de-DE"/>
              <a:pPr>
                <a:defRPr/>
              </a:pPr>
              <a:t>‹Nr.›</a:t>
            </a:fld>
            <a:endParaRPr lang="de-DE" dirty="0"/>
          </a:p>
        </p:txBody>
      </p:sp>
    </p:spTree>
    <p:extLst>
      <p:ext uri="{BB962C8B-B14F-4D97-AF65-F5344CB8AC3E}">
        <p14:creationId xmlns:p14="http://schemas.microsoft.com/office/powerpoint/2010/main" val="207242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AC8CD98C-371B-4F1C-BA0E-04C39446A90C}" type="slidenum">
              <a:rPr lang="de-DE"/>
              <a:pPr>
                <a:defRPr/>
              </a:pPr>
              <a:t>‹Nr.›</a:t>
            </a:fld>
            <a:endParaRPr lang="de-DE" dirty="0"/>
          </a:p>
        </p:txBody>
      </p:sp>
    </p:spTree>
    <p:extLst>
      <p:ext uri="{BB962C8B-B14F-4D97-AF65-F5344CB8AC3E}">
        <p14:creationId xmlns:p14="http://schemas.microsoft.com/office/powerpoint/2010/main" val="2076565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r>
              <a:rPr lang="de-DE"/>
              <a:t>20.09.2014</a:t>
            </a:r>
            <a:endParaRPr lang="de-DE" dirty="0"/>
          </a:p>
        </p:txBody>
      </p:sp>
      <p:sp>
        <p:nvSpPr>
          <p:cNvPr id="5" name="Rectangle 18"/>
          <p:cNvSpPr>
            <a:spLocks noGrp="1"/>
          </p:cNvSpPr>
          <p:nvPr>
            <p:ph type="ftr" sz="quarter" idx="11"/>
          </p:nvPr>
        </p:nvSpPr>
        <p:spPr/>
        <p:txBody>
          <a:bodyPr/>
          <a:lstStyle>
            <a:lvl1pPr>
              <a:defRPr/>
            </a:lvl1pPr>
          </a:lstStyle>
          <a:p>
            <a:pPr>
              <a:defRPr/>
            </a:pPr>
            <a:endParaRPr lang="de-DE"/>
          </a:p>
        </p:txBody>
      </p:sp>
      <p:sp>
        <p:nvSpPr>
          <p:cNvPr id="6" name="Rectangle 15"/>
          <p:cNvSpPr>
            <a:spLocks noGrp="1"/>
          </p:cNvSpPr>
          <p:nvPr>
            <p:ph type="sldNum" sz="quarter" idx="12"/>
          </p:nvPr>
        </p:nvSpPr>
        <p:spPr/>
        <p:txBody>
          <a:bodyPr/>
          <a:lstStyle>
            <a:lvl1pPr>
              <a:defRPr/>
            </a:lvl1pPr>
          </a:lstStyle>
          <a:p>
            <a:pPr>
              <a:defRPr/>
            </a:pPr>
            <a:fld id="{A17C0013-967C-4D13-8408-A558AC1CEB61}" type="slidenum">
              <a:rPr lang="de-DE"/>
              <a:pPr>
                <a:defRPr/>
              </a:pPr>
              <a:t>‹Nr.›</a:t>
            </a:fld>
            <a:endParaRPr lang="de-DE" dirty="0"/>
          </a:p>
        </p:txBody>
      </p:sp>
    </p:spTree>
    <p:extLst>
      <p:ext uri="{BB962C8B-B14F-4D97-AF65-F5344CB8AC3E}">
        <p14:creationId xmlns:p14="http://schemas.microsoft.com/office/powerpoint/2010/main" val="210365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p:cNvSpPr>
          <p:nvPr>
            <p:ph type="dt" sz="half" idx="10"/>
          </p:nvPr>
        </p:nvSpPr>
        <p:spPr/>
        <p:txBody>
          <a:bodyPr/>
          <a:lstStyle>
            <a:lvl1pPr>
              <a:defRPr/>
            </a:lvl1pPr>
          </a:lstStyle>
          <a:p>
            <a:pPr>
              <a:defRPr/>
            </a:pPr>
            <a:r>
              <a:rPr lang="de-DE"/>
              <a:t>20.09.2014</a:t>
            </a:r>
          </a:p>
        </p:txBody>
      </p:sp>
      <p:sp>
        <p:nvSpPr>
          <p:cNvPr id="6" name="Rectangle 18"/>
          <p:cNvSpPr>
            <a:spLocks noGrp="1"/>
          </p:cNvSpPr>
          <p:nvPr>
            <p:ph type="ftr" sz="quarter" idx="11"/>
          </p:nvPr>
        </p:nvSpPr>
        <p:spPr/>
        <p:txBody>
          <a:bodyPr/>
          <a:lstStyle>
            <a:lvl1pPr>
              <a:defRPr/>
            </a:lvl1pPr>
          </a:lstStyle>
          <a:p>
            <a:pPr>
              <a:defRPr/>
            </a:pPr>
            <a:endParaRPr lang="de-DE"/>
          </a:p>
        </p:txBody>
      </p:sp>
      <p:sp>
        <p:nvSpPr>
          <p:cNvPr id="7" name="Rectangle 15"/>
          <p:cNvSpPr>
            <a:spLocks noGrp="1"/>
          </p:cNvSpPr>
          <p:nvPr>
            <p:ph type="sldNum" sz="quarter" idx="12"/>
          </p:nvPr>
        </p:nvSpPr>
        <p:spPr/>
        <p:txBody>
          <a:bodyPr/>
          <a:lstStyle>
            <a:lvl1pPr>
              <a:defRPr/>
            </a:lvl1pPr>
          </a:lstStyle>
          <a:p>
            <a:pPr>
              <a:defRPr/>
            </a:pPr>
            <a:fld id="{54F84AD9-8F41-4FD9-B354-AF80A45C7330}" type="slidenum">
              <a:rPr lang="de-DE"/>
              <a:pPr>
                <a:defRPr/>
              </a:pPr>
              <a:t>‹Nr.›</a:t>
            </a:fld>
            <a:endParaRPr lang="de-DE"/>
          </a:p>
        </p:txBody>
      </p:sp>
    </p:spTree>
    <p:extLst>
      <p:ext uri="{BB962C8B-B14F-4D97-AF65-F5344CB8AC3E}">
        <p14:creationId xmlns:p14="http://schemas.microsoft.com/office/powerpoint/2010/main" val="141531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p:cNvSpPr>
          <p:nvPr>
            <p:ph type="dt" sz="half" idx="10"/>
          </p:nvPr>
        </p:nvSpPr>
        <p:spPr/>
        <p:txBody>
          <a:bodyPr/>
          <a:lstStyle>
            <a:lvl1pPr>
              <a:defRPr/>
            </a:lvl1pPr>
          </a:lstStyle>
          <a:p>
            <a:pPr>
              <a:defRPr/>
            </a:pPr>
            <a:r>
              <a:rPr lang="de-DE"/>
              <a:t>20.09.2014</a:t>
            </a:r>
          </a:p>
        </p:txBody>
      </p:sp>
      <p:sp>
        <p:nvSpPr>
          <p:cNvPr id="8" name="Rectangle 18"/>
          <p:cNvSpPr>
            <a:spLocks noGrp="1"/>
          </p:cNvSpPr>
          <p:nvPr>
            <p:ph type="ftr" sz="quarter" idx="11"/>
          </p:nvPr>
        </p:nvSpPr>
        <p:spPr/>
        <p:txBody>
          <a:bodyPr/>
          <a:lstStyle>
            <a:lvl1pPr>
              <a:defRPr/>
            </a:lvl1pPr>
          </a:lstStyle>
          <a:p>
            <a:pPr>
              <a:defRPr/>
            </a:pPr>
            <a:endParaRPr lang="de-DE"/>
          </a:p>
        </p:txBody>
      </p:sp>
      <p:sp>
        <p:nvSpPr>
          <p:cNvPr id="9" name="Rectangle 15"/>
          <p:cNvSpPr>
            <a:spLocks noGrp="1"/>
          </p:cNvSpPr>
          <p:nvPr>
            <p:ph type="sldNum" sz="quarter" idx="12"/>
          </p:nvPr>
        </p:nvSpPr>
        <p:spPr/>
        <p:txBody>
          <a:bodyPr/>
          <a:lstStyle>
            <a:lvl1pPr>
              <a:defRPr/>
            </a:lvl1pPr>
          </a:lstStyle>
          <a:p>
            <a:pPr>
              <a:defRPr/>
            </a:pPr>
            <a:fld id="{490F7740-3E28-4730-9315-824C95CC7357}" type="slidenum">
              <a:rPr lang="de-DE"/>
              <a:pPr>
                <a:defRPr/>
              </a:pPr>
              <a:t>‹Nr.›</a:t>
            </a:fld>
            <a:endParaRPr lang="de-DE"/>
          </a:p>
        </p:txBody>
      </p:sp>
    </p:spTree>
    <p:extLst>
      <p:ext uri="{BB962C8B-B14F-4D97-AF65-F5344CB8AC3E}">
        <p14:creationId xmlns:p14="http://schemas.microsoft.com/office/powerpoint/2010/main" val="218839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22"/>
          <p:cNvSpPr>
            <a:spLocks noGrp="1"/>
          </p:cNvSpPr>
          <p:nvPr>
            <p:ph type="dt" sz="half" idx="10"/>
          </p:nvPr>
        </p:nvSpPr>
        <p:spPr/>
        <p:txBody>
          <a:bodyPr/>
          <a:lstStyle>
            <a:lvl1pPr>
              <a:defRPr/>
            </a:lvl1pPr>
          </a:lstStyle>
          <a:p>
            <a:pPr>
              <a:defRPr/>
            </a:pPr>
            <a:r>
              <a:rPr lang="de-DE"/>
              <a:t>20.09.2014</a:t>
            </a:r>
          </a:p>
        </p:txBody>
      </p:sp>
      <p:sp>
        <p:nvSpPr>
          <p:cNvPr id="4" name="Rectangle 18"/>
          <p:cNvSpPr>
            <a:spLocks noGrp="1"/>
          </p:cNvSpPr>
          <p:nvPr>
            <p:ph type="ftr" sz="quarter" idx="11"/>
          </p:nvPr>
        </p:nvSpPr>
        <p:spPr/>
        <p:txBody>
          <a:bodyPr/>
          <a:lstStyle>
            <a:lvl1pPr>
              <a:defRPr/>
            </a:lvl1pPr>
          </a:lstStyle>
          <a:p>
            <a:pPr>
              <a:defRPr/>
            </a:pPr>
            <a:endParaRPr lang="de-DE"/>
          </a:p>
        </p:txBody>
      </p:sp>
      <p:sp>
        <p:nvSpPr>
          <p:cNvPr id="5" name="Rectangle 15"/>
          <p:cNvSpPr>
            <a:spLocks noGrp="1"/>
          </p:cNvSpPr>
          <p:nvPr>
            <p:ph type="sldNum" sz="quarter" idx="12"/>
          </p:nvPr>
        </p:nvSpPr>
        <p:spPr/>
        <p:txBody>
          <a:bodyPr/>
          <a:lstStyle>
            <a:lvl1pPr>
              <a:defRPr/>
            </a:lvl1pPr>
          </a:lstStyle>
          <a:p>
            <a:pPr>
              <a:defRPr/>
            </a:pPr>
            <a:fld id="{0BC8486A-00FD-49A0-9D69-ED1C7B6072EE}" type="slidenum">
              <a:rPr lang="de-DE"/>
              <a:pPr>
                <a:defRPr/>
              </a:pPr>
              <a:t>‹Nr.›</a:t>
            </a:fld>
            <a:endParaRPr lang="de-DE"/>
          </a:p>
        </p:txBody>
      </p:sp>
    </p:spTree>
    <p:extLst>
      <p:ext uri="{BB962C8B-B14F-4D97-AF65-F5344CB8AC3E}">
        <p14:creationId xmlns:p14="http://schemas.microsoft.com/office/powerpoint/2010/main" val="376014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r>
              <a:rPr lang="de-DE"/>
              <a:t>20.09.2014</a:t>
            </a:r>
          </a:p>
        </p:txBody>
      </p:sp>
      <p:sp>
        <p:nvSpPr>
          <p:cNvPr id="3" name="Rectangle 18"/>
          <p:cNvSpPr>
            <a:spLocks noGrp="1"/>
          </p:cNvSpPr>
          <p:nvPr>
            <p:ph type="ftr" sz="quarter" idx="11"/>
          </p:nvPr>
        </p:nvSpPr>
        <p:spPr/>
        <p:txBody>
          <a:bodyPr/>
          <a:lstStyle>
            <a:lvl1pPr>
              <a:defRPr/>
            </a:lvl1pPr>
          </a:lstStyle>
          <a:p>
            <a:pPr>
              <a:defRPr/>
            </a:pPr>
            <a:endParaRPr lang="de-DE"/>
          </a:p>
        </p:txBody>
      </p:sp>
      <p:sp>
        <p:nvSpPr>
          <p:cNvPr id="4" name="Rectangle 15"/>
          <p:cNvSpPr>
            <a:spLocks noGrp="1"/>
          </p:cNvSpPr>
          <p:nvPr>
            <p:ph type="sldNum" sz="quarter" idx="12"/>
          </p:nvPr>
        </p:nvSpPr>
        <p:spPr/>
        <p:txBody>
          <a:bodyPr/>
          <a:lstStyle>
            <a:lvl1pPr>
              <a:defRPr/>
            </a:lvl1pPr>
          </a:lstStyle>
          <a:p>
            <a:pPr>
              <a:defRPr/>
            </a:pPr>
            <a:fld id="{65024D7A-4D39-4E73-881C-5F9F6FBD2697}" type="slidenum">
              <a:rPr lang="de-DE"/>
              <a:pPr>
                <a:defRPr/>
              </a:pPr>
              <a:t>‹Nr.›</a:t>
            </a:fld>
            <a:endParaRPr lang="de-DE"/>
          </a:p>
        </p:txBody>
      </p:sp>
    </p:spTree>
    <p:extLst>
      <p:ext uri="{BB962C8B-B14F-4D97-AF65-F5344CB8AC3E}">
        <p14:creationId xmlns:p14="http://schemas.microsoft.com/office/powerpoint/2010/main" val="142310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22"/>
          <p:cNvSpPr>
            <a:spLocks noGrp="1"/>
          </p:cNvSpPr>
          <p:nvPr>
            <p:ph type="dt" sz="half" idx="10"/>
          </p:nvPr>
        </p:nvSpPr>
        <p:spPr/>
        <p:txBody>
          <a:bodyPr/>
          <a:lstStyle>
            <a:lvl1pPr>
              <a:defRPr/>
            </a:lvl1pPr>
          </a:lstStyle>
          <a:p>
            <a:pPr>
              <a:defRPr/>
            </a:pPr>
            <a:r>
              <a:rPr lang="de-DE"/>
              <a:t>20.09.2014</a:t>
            </a:r>
          </a:p>
        </p:txBody>
      </p:sp>
      <p:sp>
        <p:nvSpPr>
          <p:cNvPr id="6" name="Rectangle 18"/>
          <p:cNvSpPr>
            <a:spLocks noGrp="1"/>
          </p:cNvSpPr>
          <p:nvPr>
            <p:ph type="ftr" sz="quarter" idx="11"/>
          </p:nvPr>
        </p:nvSpPr>
        <p:spPr/>
        <p:txBody>
          <a:bodyPr/>
          <a:lstStyle>
            <a:lvl1pPr>
              <a:defRPr/>
            </a:lvl1pPr>
          </a:lstStyle>
          <a:p>
            <a:pPr>
              <a:defRPr/>
            </a:pPr>
            <a:endParaRPr lang="de-DE"/>
          </a:p>
        </p:txBody>
      </p:sp>
      <p:sp>
        <p:nvSpPr>
          <p:cNvPr id="7" name="Rectangle 15"/>
          <p:cNvSpPr>
            <a:spLocks noGrp="1"/>
          </p:cNvSpPr>
          <p:nvPr>
            <p:ph type="sldNum" sz="quarter" idx="12"/>
          </p:nvPr>
        </p:nvSpPr>
        <p:spPr/>
        <p:txBody>
          <a:bodyPr/>
          <a:lstStyle>
            <a:lvl1pPr>
              <a:defRPr/>
            </a:lvl1pPr>
          </a:lstStyle>
          <a:p>
            <a:pPr>
              <a:defRPr/>
            </a:pPr>
            <a:fld id="{6F4E2DFB-EA63-4B3D-B660-CDDB5165D560}" type="slidenum">
              <a:rPr lang="de-DE"/>
              <a:pPr>
                <a:defRPr/>
              </a:pPr>
              <a:t>‹Nr.›</a:t>
            </a:fld>
            <a:endParaRPr lang="de-DE"/>
          </a:p>
        </p:txBody>
      </p:sp>
    </p:spTree>
    <p:extLst>
      <p:ext uri="{BB962C8B-B14F-4D97-AF65-F5344CB8AC3E}">
        <p14:creationId xmlns:p14="http://schemas.microsoft.com/office/powerpoint/2010/main" val="71374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tangle 7"/>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rgbClr val="AD2E27"/>
              </a:buClr>
              <a:buSzPct val="80000"/>
              <a:buFont typeface="Wingdings 2" pitchFamily="18" charset="2"/>
              <a:buNone/>
              <a:defRPr/>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de-DE" noProof="0" smtClean="0"/>
              <a:t>Bild durch Klicken auf Symbol hinzufügen</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 bearbeiten</a:t>
            </a:r>
          </a:p>
        </p:txBody>
      </p:sp>
      <p:sp>
        <p:nvSpPr>
          <p:cNvPr id="6" name="Rectangle 5"/>
          <p:cNvSpPr>
            <a:spLocks noGrp="1"/>
          </p:cNvSpPr>
          <p:nvPr>
            <p:ph type="dt" sz="half" idx="10"/>
          </p:nvPr>
        </p:nvSpPr>
        <p:spPr/>
        <p:txBody>
          <a:bodyPr/>
          <a:lstStyle>
            <a:lvl1pPr>
              <a:defRPr smtClean="0"/>
            </a:lvl1pPr>
          </a:lstStyle>
          <a:p>
            <a:pPr>
              <a:defRPr/>
            </a:pPr>
            <a:r>
              <a:rPr lang="de-DE"/>
              <a:t>20.09.2014</a:t>
            </a:r>
          </a:p>
        </p:txBody>
      </p:sp>
      <p:sp>
        <p:nvSpPr>
          <p:cNvPr id="7" name="Rectangle 6"/>
          <p:cNvSpPr>
            <a:spLocks noGrp="1"/>
          </p:cNvSpPr>
          <p:nvPr>
            <p:ph type="ftr" sz="quarter" idx="11"/>
          </p:nvPr>
        </p:nvSpPr>
        <p:spPr/>
        <p:txBody>
          <a:bodyPr/>
          <a:lstStyle>
            <a:lvl1pPr>
              <a:defRPr/>
            </a:lvl1pPr>
          </a:lstStyle>
          <a:p>
            <a:pPr>
              <a:defRPr/>
            </a:pPr>
            <a:endParaRPr lang="de-DE"/>
          </a:p>
        </p:txBody>
      </p:sp>
      <p:sp>
        <p:nvSpPr>
          <p:cNvPr id="8" name="Rectangle 7"/>
          <p:cNvSpPr>
            <a:spLocks noGrp="1"/>
          </p:cNvSpPr>
          <p:nvPr>
            <p:ph type="sldNum" sz="quarter" idx="12"/>
          </p:nvPr>
        </p:nvSpPr>
        <p:spPr/>
        <p:txBody>
          <a:bodyPr/>
          <a:lstStyle>
            <a:lvl1pPr>
              <a:defRPr/>
            </a:lvl1pPr>
          </a:lstStyle>
          <a:p>
            <a:pPr>
              <a:defRPr/>
            </a:pPr>
            <a:fld id="{578F76E0-0C6B-42C8-850D-C5DED929F9FE}" type="slidenum">
              <a:rPr lang="de-DE"/>
              <a:pPr>
                <a:defRPr/>
              </a:pPr>
              <a:t>‹Nr.›</a:t>
            </a:fld>
            <a:endParaRPr lang="de-DE"/>
          </a:p>
        </p:txBody>
      </p:sp>
    </p:spTree>
    <p:extLst>
      <p:ext uri="{BB962C8B-B14F-4D97-AF65-F5344CB8AC3E}">
        <p14:creationId xmlns:p14="http://schemas.microsoft.com/office/powerpoint/2010/main" val="20290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4099" name="Rectangle 11"/>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smtClean="0">
                <a:solidFill>
                  <a:srgbClr val="795339"/>
                </a:solidFill>
                <a:latin typeface="+mn-lt"/>
                <a:ea typeface="+mn-lt"/>
                <a:cs typeface="+mn-lt"/>
              </a:defRPr>
            </a:lvl1pPr>
          </a:lstStyle>
          <a:p>
            <a:pPr>
              <a:defRPr/>
            </a:pPr>
            <a:r>
              <a:rPr lang="de-DE"/>
              <a:t>20.09.2014</a:t>
            </a: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a:solidFill>
                  <a:srgbClr val="795339"/>
                </a:solidFill>
                <a:latin typeface="+mn-lt"/>
                <a:ea typeface="+mn-lt"/>
                <a:cs typeface="+mn-lt"/>
              </a:defRPr>
            </a:lvl1pPr>
          </a:lstStyle>
          <a:p>
            <a:pPr>
              <a:defRPr/>
            </a:pPr>
            <a:endParaRPr lang="de-DE"/>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fontAlgn="auto">
              <a:spcBef>
                <a:spcPts val="0"/>
              </a:spcBef>
              <a:spcAft>
                <a:spcPts val="0"/>
              </a:spcAft>
              <a:defRPr lang="en-US" sz="1200">
                <a:solidFill>
                  <a:srgbClr val="795339"/>
                </a:solidFill>
                <a:latin typeface="+mn-lt"/>
                <a:ea typeface="+mn-lt"/>
                <a:cs typeface="+mn-lt"/>
              </a:defRPr>
            </a:lvl1pPr>
          </a:lstStyle>
          <a:p>
            <a:pPr>
              <a:defRPr/>
            </a:pPr>
            <a:fld id="{7BF27C73-1384-48B5-8975-A726D2D5977F}"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5" r:id="rId5"/>
    <p:sldLayoutId id="2147485096" r:id="rId6"/>
    <p:sldLayoutId id="2147485097" r:id="rId7"/>
    <p:sldLayoutId id="2147485098" r:id="rId8"/>
    <p:sldLayoutId id="2147485232" r:id="rId9"/>
    <p:sldLayoutId id="2147485099" r:id="rId10"/>
    <p:sldLayoutId id="2147485100" r:id="rId11"/>
  </p:sldLayoutIdLst>
  <p:hf hdr="0" ftr="0" dt="0"/>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indent="-2730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7171" name="Rectangle 11"/>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smtClean="0">
                <a:solidFill>
                  <a:srgbClr val="795339"/>
                </a:solidFill>
                <a:latin typeface="+mn-lt"/>
                <a:ea typeface="+mn-lt"/>
                <a:cs typeface="+mn-lt"/>
              </a:defRPr>
            </a:lvl1pPr>
          </a:lstStyle>
          <a:p>
            <a:pPr>
              <a:defRPr/>
            </a:pPr>
            <a:r>
              <a:rPr lang="de-DE"/>
              <a:t>20.09.2014</a:t>
            </a:r>
            <a:endParaRPr lang="de-DE" dirty="0"/>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a:solidFill>
                  <a:srgbClr val="795339"/>
                </a:solidFill>
                <a:latin typeface="+mn-lt"/>
                <a:ea typeface="+mn-lt"/>
                <a:cs typeface="+mn-lt"/>
              </a:defRPr>
            </a:lvl1pPr>
          </a:lstStyle>
          <a:p>
            <a:pPr>
              <a:defRPr/>
            </a:pPr>
            <a:endParaRPr lang="de-DE"/>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fontAlgn="auto">
              <a:spcBef>
                <a:spcPts val="0"/>
              </a:spcBef>
              <a:spcAft>
                <a:spcPts val="0"/>
              </a:spcAft>
              <a:defRPr lang="en-US" sz="1200">
                <a:solidFill>
                  <a:srgbClr val="795339"/>
                </a:solidFill>
                <a:latin typeface="+mn-lt"/>
                <a:ea typeface="+mn-lt"/>
                <a:cs typeface="+mn-lt"/>
              </a:defRPr>
            </a:lvl1pPr>
          </a:lstStyle>
          <a:p>
            <a:pPr>
              <a:defRPr/>
            </a:pPr>
            <a:fld id="{AFD0EC20-D51D-4606-9DDB-0606B1C4323C}" type="slidenum">
              <a:rPr lang="de-DE"/>
              <a:pPr>
                <a:defRPr/>
              </a:pPr>
              <a:t>‹Nr.›</a:t>
            </a:fld>
            <a:endParaRPr lang="de-DE" dirty="0"/>
          </a:p>
        </p:txBody>
      </p:sp>
    </p:spTree>
  </p:cSld>
  <p:clrMap bg1="dk1" tx1="lt1" bg2="dk2" tx2="lt2" accent1="accent1" accent2="accent2" accent3="accent3" accent4="accent4" accent5="accent5" accent6="accent6" hlink="hlink" folHlink="folHlink"/>
  <p:sldLayoutIdLst>
    <p:sldLayoutId id="2147485121" r:id="rId1"/>
    <p:sldLayoutId id="2147485122" r:id="rId2"/>
    <p:sldLayoutId id="2147485123" r:id="rId3"/>
    <p:sldLayoutId id="2147485124" r:id="rId4"/>
    <p:sldLayoutId id="2147485125" r:id="rId5"/>
    <p:sldLayoutId id="2147485126" r:id="rId6"/>
    <p:sldLayoutId id="2147485127" r:id="rId7"/>
    <p:sldLayoutId id="2147485128" r:id="rId8"/>
    <p:sldLayoutId id="2147485235" r:id="rId9"/>
    <p:sldLayoutId id="2147485129" r:id="rId10"/>
    <p:sldLayoutId id="2147485130" r:id="rId11"/>
  </p:sldLayoutIdLst>
  <p:hf hdr="0" ftr="0" dt="0"/>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indent="-2730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10243" name="Rectangle 11"/>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smtClean="0">
                <a:solidFill>
                  <a:srgbClr val="795339"/>
                </a:solidFill>
                <a:latin typeface="+mn-lt"/>
                <a:ea typeface="+mn-lt"/>
                <a:cs typeface="+mn-lt"/>
              </a:defRPr>
            </a:lvl1pPr>
          </a:lstStyle>
          <a:p>
            <a:pPr>
              <a:defRPr/>
            </a:pPr>
            <a:r>
              <a:rPr lang="de-DE"/>
              <a:t>20.09.2014</a:t>
            </a:r>
            <a:endParaRPr lang="de-DE" dirty="0"/>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a:solidFill>
                  <a:srgbClr val="795339"/>
                </a:solidFill>
                <a:latin typeface="+mn-lt"/>
                <a:ea typeface="+mn-lt"/>
                <a:cs typeface="+mn-lt"/>
              </a:defRPr>
            </a:lvl1pPr>
          </a:lstStyle>
          <a:p>
            <a:pPr>
              <a:defRPr/>
            </a:pPr>
            <a:endParaRPr lang="de-DE"/>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fontAlgn="auto">
              <a:spcBef>
                <a:spcPts val="0"/>
              </a:spcBef>
              <a:spcAft>
                <a:spcPts val="0"/>
              </a:spcAft>
              <a:defRPr lang="en-US" sz="1200">
                <a:solidFill>
                  <a:srgbClr val="795339"/>
                </a:solidFill>
                <a:latin typeface="+mn-lt"/>
                <a:ea typeface="+mn-lt"/>
                <a:cs typeface="+mn-lt"/>
              </a:defRPr>
            </a:lvl1pPr>
          </a:lstStyle>
          <a:p>
            <a:pPr>
              <a:defRPr/>
            </a:pPr>
            <a:fld id="{C15CE582-73B5-457F-8A2A-1C01B9CBB2A5}"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5151" r:id="rId1"/>
    <p:sldLayoutId id="2147485152" r:id="rId2"/>
    <p:sldLayoutId id="2147485153" r:id="rId3"/>
    <p:sldLayoutId id="2147485154" r:id="rId4"/>
    <p:sldLayoutId id="2147485155" r:id="rId5"/>
    <p:sldLayoutId id="2147485156" r:id="rId6"/>
    <p:sldLayoutId id="2147485157" r:id="rId7"/>
    <p:sldLayoutId id="2147485158" r:id="rId8"/>
    <p:sldLayoutId id="2147485238" r:id="rId9"/>
    <p:sldLayoutId id="2147485159" r:id="rId10"/>
    <p:sldLayoutId id="2147485160" r:id="rId11"/>
  </p:sldLayoutIdLst>
  <p:hf hdr="0" ftr="0" dt="0"/>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indent="-2730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4000" dirty="0" smtClean="0">
                <a:latin typeface="+mj-lt"/>
              </a:rPr>
              <a:t>Im Koran lesen wir </a:t>
            </a:r>
            <a:br>
              <a:rPr lang="de-DE" sz="4000" dirty="0" smtClean="0">
                <a:latin typeface="+mj-lt"/>
              </a:rPr>
            </a:br>
            <a:r>
              <a:rPr lang="de-DE" sz="4000" dirty="0" smtClean="0">
                <a:latin typeface="+mj-lt"/>
              </a:rPr>
              <a:t>den </a:t>
            </a:r>
            <a:r>
              <a:rPr lang="de-DE" sz="4000" dirty="0" err="1" smtClean="0">
                <a:latin typeface="+mj-lt"/>
              </a:rPr>
              <a:t>Licht</a:t>
            </a:r>
            <a:r>
              <a:rPr lang="de-DE" sz="2400" dirty="0" err="1" smtClean="0">
                <a:latin typeface="+mj-lt"/>
              </a:rPr>
              <a:t>•</a:t>
            </a:r>
            <a:r>
              <a:rPr lang="de-DE" sz="4000" dirty="0" err="1" smtClean="0">
                <a:latin typeface="+mj-lt"/>
              </a:rPr>
              <a:t>vers</a:t>
            </a:r>
            <a:endParaRPr lang="de-DE" sz="4000" dirty="0">
              <a:latin typeface="+mj-lt"/>
            </a:endParaRPr>
          </a:p>
        </p:txBody>
      </p:sp>
      <p:sp>
        <p:nvSpPr>
          <p:cNvPr id="3" name="Inhaltsplatzhalter 2"/>
          <p:cNvSpPr>
            <a:spLocks noGrp="1"/>
          </p:cNvSpPr>
          <p:nvPr>
            <p:ph idx="1"/>
          </p:nvPr>
        </p:nvSpPr>
        <p:spPr>
          <a:xfrm>
            <a:off x="457200" y="1600200"/>
            <a:ext cx="8229600" cy="4925144"/>
          </a:xfrm>
        </p:spPr>
        <p:txBody>
          <a:bodyPr>
            <a:normAutofit fontScale="85000" lnSpcReduction="20000"/>
          </a:bodyPr>
          <a:lstStyle/>
          <a:p>
            <a:r>
              <a:rPr lang="de-DE" dirty="0" smtClean="0"/>
              <a:t>Vers 35 aus der 24. Sure</a:t>
            </a:r>
          </a:p>
          <a:p>
            <a:r>
              <a:rPr lang="ar-AE" dirty="0" smtClean="0"/>
              <a:t>ٱللَّهُ </a:t>
            </a:r>
            <a:r>
              <a:rPr lang="ar-AE" dirty="0"/>
              <a:t>نُورُ ٱلسَّمَـٰوَٰتِ وَٱلۡأَرۡضِ‌ۚ مَثَلُ نُورِهِۦ كَمِشۡكَوٰةٍ فِيہَا مِصۡبَاحٌ‌ۖ ٱلۡمِصۡبَاحُ فِى زُجَاجَةٍ‌ۖ ٱلزُّجَاجَةُ كَأَنَّہَا كَوۡكَبٌ دُرِّىٌّ يُوقَدُ مِن شَجَرَةٍ مُّبَـٰرَكَةٍ زَيۡتُونَةٍ لَّا شَرۡقِيَّةٍ وَلَا غَرۡبِيَّةٍ يَكَادُ زَيۡتُہَا يُضِىٓءُ وَلَوۡ لَمۡ تَمۡسَسۡهُ نَارٌ‌ۚ نُّورٌ عَلَىٰ نُورٍ‌ۚ يَہۡدِى ٱللَّهُ لِنُورِهِۦ مَن يَشَآءُ‌ۚ وَيَضۡرِبُ ٱللَّهُ ٱلۡأَمۡثَـٰلَ لِلنَّاسِ‌ۗ وَٱللَّهُ بِكُلِّ شَىۡءٍ </a:t>
            </a:r>
            <a:r>
              <a:rPr lang="ar-AE" dirty="0" smtClean="0"/>
              <a:t>عَلِيمٌ‌۝</a:t>
            </a:r>
            <a:endParaRPr lang="de-DE" dirty="0" smtClean="0"/>
          </a:p>
          <a:p>
            <a:pPr lvl="0"/>
            <a:endParaRPr lang="de-DE" sz="1100" dirty="0">
              <a:solidFill>
                <a:prstClr val="black">
                  <a:lumMod val="50000"/>
                  <a:lumOff val="50000"/>
                </a:prstClr>
              </a:solidFill>
            </a:endParaRPr>
          </a:p>
          <a:p>
            <a:endParaRPr lang="de-DE" dirty="0" smtClean="0"/>
          </a:p>
          <a:p>
            <a:pPr marL="0" indent="0">
              <a:buNone/>
            </a:pPr>
            <a:r>
              <a:rPr lang="de-DE" sz="7100" b="1" dirty="0" smtClean="0">
                <a:solidFill>
                  <a:srgbClr val="FFC000"/>
                </a:solidFill>
              </a:rPr>
              <a:t>Gott </a:t>
            </a:r>
            <a:r>
              <a:rPr lang="de-DE" sz="7100" b="1" dirty="0">
                <a:solidFill>
                  <a:srgbClr val="FFC000"/>
                </a:solidFill>
              </a:rPr>
              <a:t>ist das Licht </a:t>
            </a:r>
            <a:endParaRPr lang="de-DE" sz="7100" b="1" dirty="0" smtClean="0">
              <a:solidFill>
                <a:srgbClr val="FFC000"/>
              </a:solidFill>
            </a:endParaRPr>
          </a:p>
          <a:p>
            <a:pPr marL="0" indent="0">
              <a:buNone/>
            </a:pPr>
            <a:r>
              <a:rPr lang="de-DE" sz="7100" b="1" dirty="0" smtClean="0"/>
              <a:t>des Himmels </a:t>
            </a:r>
          </a:p>
          <a:p>
            <a:pPr marL="0" indent="0">
              <a:buNone/>
            </a:pPr>
            <a:r>
              <a:rPr lang="de-DE" sz="7100" b="1" dirty="0" smtClean="0"/>
              <a:t>und </a:t>
            </a:r>
            <a:r>
              <a:rPr lang="de-DE" sz="7100" b="1" dirty="0"/>
              <a:t>der Erde. </a:t>
            </a:r>
            <a:endParaRPr lang="de-DE" sz="7100" b="1" dirty="0" smtClean="0"/>
          </a:p>
          <a:p>
            <a:endParaRPr lang="de-DE" sz="1100" dirty="0" smtClean="0"/>
          </a:p>
          <a:p>
            <a:endParaRPr lang="de-DE" sz="11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88640"/>
            <a:ext cx="2123728" cy="159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209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2332112"/>
          </a:xfrm>
        </p:spPr>
        <p:txBody>
          <a:bodyPr/>
          <a:lstStyle/>
          <a:p>
            <a:pPr algn="l" eaLnBrk="1" fontAlgn="auto" hangingPunct="1">
              <a:spcBef>
                <a:spcPts val="0"/>
              </a:spcBef>
              <a:spcAft>
                <a:spcPts val="0"/>
              </a:spcAft>
              <a:defRPr/>
            </a:pPr>
            <a:r>
              <a:rPr lang="de-DE">
                <a:solidFill>
                  <a:schemeClr val="tx2">
                    <a:shade val="85000"/>
                    <a:satMod val="150000"/>
                  </a:schemeClr>
                </a:solidFill>
                <a:latin typeface="Century Gothic" panose="020B0502020202020204" pitchFamily="34" charset="0"/>
              </a:rPr>
              <a:t>Wir beten </a:t>
            </a:r>
            <a:br>
              <a:rPr lang="de-DE">
                <a:solidFill>
                  <a:schemeClr val="tx2">
                    <a:shade val="85000"/>
                    <a:satMod val="150000"/>
                  </a:schemeClr>
                </a:solidFill>
                <a:latin typeface="Century Gothic" panose="020B0502020202020204" pitchFamily="34" charset="0"/>
              </a:rPr>
            </a:br>
            <a:r>
              <a:rPr lang="de-DE">
                <a:solidFill>
                  <a:schemeClr val="tx1"/>
                </a:solidFill>
                <a:latin typeface="Century Gothic" panose="020B0502020202020204" pitchFamily="34" charset="0"/>
              </a:rPr>
              <a:t>zusammen:</a:t>
            </a:r>
          </a:p>
        </p:txBody>
      </p:sp>
      <p:sp>
        <p:nvSpPr>
          <p:cNvPr id="55299" name="Inhaltsplatzhalter 2"/>
          <p:cNvSpPr>
            <a:spLocks noGrp="1"/>
          </p:cNvSpPr>
          <p:nvPr>
            <p:ph sz="half" idx="1"/>
          </p:nvPr>
        </p:nvSpPr>
        <p:spPr>
          <a:xfrm>
            <a:off x="457200" y="4365625"/>
            <a:ext cx="6346825" cy="1760538"/>
          </a:xfrm>
        </p:spPr>
        <p:txBody>
          <a:bodyPr/>
          <a:lstStyle/>
          <a:p>
            <a:pPr indent="0" eaLnBrk="1" hangingPunct="1">
              <a:spcBef>
                <a:spcPct val="0"/>
              </a:spcBef>
              <a:buFont typeface="Wingdings 2" pitchFamily="18" charset="2"/>
              <a:buNone/>
            </a:pPr>
            <a:r>
              <a:rPr lang="de-DE" altLang="de-DE" b="1" dirty="0" smtClean="0">
                <a:latin typeface="Century Gothic" pitchFamily="34" charset="0"/>
              </a:rPr>
              <a:t>Jesus</a:t>
            </a:r>
            <a:r>
              <a:rPr lang="de-DE" altLang="de-DE" dirty="0" smtClean="0">
                <a:latin typeface="Century Gothic" pitchFamily="34" charset="0"/>
              </a:rPr>
              <a:t> / </a:t>
            </a:r>
            <a:r>
              <a:rPr lang="de-DE" altLang="de-DE" dirty="0" smtClean="0">
                <a:solidFill>
                  <a:srgbClr val="0070C0"/>
                </a:solidFill>
                <a:latin typeface="Century Gothic" pitchFamily="34" charset="0"/>
              </a:rPr>
              <a:t>der Prophet Isa</a:t>
            </a:r>
            <a:endParaRPr lang="de-DE" altLang="de-DE" dirty="0" smtClean="0">
              <a:latin typeface="Century Gothic" pitchFamily="34" charset="0"/>
            </a:endParaRPr>
          </a:p>
          <a:p>
            <a:pPr indent="0" eaLnBrk="1" hangingPunct="1">
              <a:spcBef>
                <a:spcPct val="0"/>
              </a:spcBef>
              <a:buFont typeface="Wingdings 2" pitchFamily="18" charset="2"/>
              <a:buNone/>
            </a:pPr>
            <a:r>
              <a:rPr lang="de-DE" altLang="de-DE" dirty="0" smtClean="0">
                <a:latin typeface="Century Gothic" pitchFamily="34" charset="0"/>
              </a:rPr>
              <a:t>hat </a:t>
            </a:r>
            <a:r>
              <a:rPr lang="de-DE" altLang="de-DE" dirty="0" smtClean="0">
                <a:latin typeface="Century Gothic" pitchFamily="34" charset="0"/>
              </a:rPr>
              <a:t>das Gebet</a:t>
            </a:r>
          </a:p>
          <a:p>
            <a:pPr indent="0" eaLnBrk="1" hangingPunct="1">
              <a:spcBef>
                <a:spcPct val="0"/>
              </a:spcBef>
              <a:buFont typeface="Wingdings 2" pitchFamily="18" charset="2"/>
              <a:buNone/>
            </a:pPr>
            <a:r>
              <a:rPr lang="de-DE" altLang="de-DE" dirty="0" smtClean="0">
                <a:latin typeface="Century Gothic" pitchFamily="34" charset="0"/>
              </a:rPr>
              <a:t>seinen </a:t>
            </a:r>
            <a:r>
              <a:rPr lang="de-DE" altLang="de-DE" b="1" dirty="0" smtClean="0">
                <a:latin typeface="Century Gothic" pitchFamily="34" charset="0"/>
              </a:rPr>
              <a:t>Freunden </a:t>
            </a:r>
          </a:p>
          <a:p>
            <a:pPr indent="0" eaLnBrk="1" hangingPunct="1">
              <a:spcBef>
                <a:spcPct val="0"/>
              </a:spcBef>
              <a:buFont typeface="Wingdings 2" pitchFamily="18" charset="2"/>
              <a:buNone/>
            </a:pPr>
            <a:r>
              <a:rPr lang="de-DE" altLang="de-DE" b="1" dirty="0" smtClean="0">
                <a:latin typeface="Century Gothic" pitchFamily="34" charset="0"/>
              </a:rPr>
              <a:t>gelernt.</a:t>
            </a:r>
          </a:p>
          <a:p>
            <a:pPr indent="0" eaLnBrk="1" hangingPunct="1">
              <a:spcBef>
                <a:spcPct val="0"/>
              </a:spcBef>
              <a:buFont typeface="Wingdings 2" pitchFamily="18" charset="2"/>
              <a:buNone/>
            </a:pPr>
            <a:endParaRPr lang="de-DE" altLang="de-DE" dirty="0" smtClean="0"/>
          </a:p>
          <a:p>
            <a:pPr indent="0" eaLnBrk="1" hangingPunct="1">
              <a:spcBef>
                <a:spcPct val="0"/>
              </a:spcBef>
              <a:buFont typeface="Wingdings 2" pitchFamily="18" charset="2"/>
              <a:buNone/>
            </a:pPr>
            <a:endParaRPr lang="de-DE" altLang="de-DE" dirty="0" smtClean="0"/>
          </a:p>
        </p:txBody>
      </p:sp>
      <p:pic>
        <p:nvPicPr>
          <p:cNvPr id="5530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263" y="404813"/>
            <a:ext cx="2105025" cy="2106612"/>
          </a:xfrm>
        </p:spPr>
      </p:pic>
      <p:pic>
        <p:nvPicPr>
          <p:cNvPr id="55301"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0638" y="3500438"/>
            <a:ext cx="353853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5"/>
          <p:cNvSpPr>
            <a:spLocks noGrp="1"/>
          </p:cNvSpPr>
          <p:nvPr>
            <p:ph type="sldNum" sz="quarter" idx="12"/>
          </p:nvPr>
        </p:nvSpPr>
        <p:spPr/>
        <p:txBody>
          <a:bodyPr/>
          <a:lstStyle/>
          <a:p>
            <a:pPr>
              <a:defRPr/>
            </a:pPr>
            <a:fld id="{E64456BC-20AA-4DEA-8B70-5A76BD995323}" type="slidenum">
              <a:rPr lang="de-DE" smtClean="0"/>
              <a:pPr>
                <a:defRPr/>
              </a:pPr>
              <a:t>2</a:t>
            </a:fld>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4276328"/>
          </a:xfrm>
        </p:spPr>
        <p:txBody>
          <a:bodyPr anchor="t">
            <a:normAutofit fontScale="90000"/>
          </a:bodyPr>
          <a:lstStyle/>
          <a:p>
            <a:pPr eaLnBrk="1" fontAlgn="auto" hangingPunct="1">
              <a:spcBef>
                <a:spcPts val="0"/>
              </a:spcBef>
              <a:spcAft>
                <a:spcPts val="0"/>
              </a:spcAft>
              <a:defRPr/>
            </a:pPr>
            <a:r>
              <a:rPr lang="de-DE" sz="4400" dirty="0">
                <a:solidFill>
                  <a:schemeClr val="tx2">
                    <a:shade val="85000"/>
                    <a:satMod val="150000"/>
                  </a:schemeClr>
                </a:solidFill>
                <a:latin typeface="Century Gothic" panose="020B0502020202020204" pitchFamily="34" charset="0"/>
              </a:rPr>
              <a:t>Vater </a:t>
            </a:r>
            <a:r>
              <a:rPr lang="de-DE" sz="4400" dirty="0" smtClean="0">
                <a:solidFill>
                  <a:schemeClr val="tx2">
                    <a:shade val="85000"/>
                    <a:satMod val="150000"/>
                  </a:schemeClr>
                </a:solidFill>
                <a:latin typeface="Century Gothic" panose="020B0502020202020204" pitchFamily="34" charset="0"/>
              </a:rPr>
              <a:t>unser / </a:t>
            </a:r>
            <a:r>
              <a:rPr lang="de-DE" sz="4400" dirty="0" smtClean="0">
                <a:solidFill>
                  <a:srgbClr val="0070C0"/>
                </a:solidFill>
                <a:latin typeface="Century Gothic" panose="020B0502020202020204" pitchFamily="34" charset="0"/>
              </a:rPr>
              <a:t>Gott</a:t>
            </a:r>
            <a:r>
              <a:rPr lang="de-DE" sz="4400" dirty="0" smtClean="0">
                <a:solidFill>
                  <a:schemeClr val="tx2">
                    <a:shade val="85000"/>
                    <a:satMod val="150000"/>
                  </a:schemeClr>
                </a:solidFill>
                <a:latin typeface="Century Gothic" panose="020B0502020202020204" pitchFamily="34" charset="0"/>
              </a:rPr>
              <a:t> </a:t>
            </a:r>
            <a:r>
              <a:rPr lang="de-DE" sz="4400" dirty="0">
                <a:solidFill>
                  <a:schemeClr val="tx2">
                    <a:shade val="85000"/>
                    <a:satMod val="150000"/>
                  </a:schemeClr>
                </a:solidFill>
                <a:latin typeface="Century Gothic" panose="020B0502020202020204" pitchFamily="34" charset="0"/>
              </a:rPr>
              <a:t>im Himmel</a:t>
            </a:r>
            <a:br>
              <a:rPr lang="de-DE" sz="4400" dirty="0">
                <a:solidFill>
                  <a:schemeClr val="tx2">
                    <a:shade val="85000"/>
                    <a:satMod val="150000"/>
                  </a:schemeClr>
                </a:solidFill>
                <a:latin typeface="Century Gothic" panose="020B0502020202020204" pitchFamily="34" charset="0"/>
              </a:rPr>
            </a:br>
            <a:r>
              <a:rPr lang="de-DE" sz="4400" dirty="0">
                <a:solidFill>
                  <a:schemeClr val="tx2">
                    <a:shade val="85000"/>
                    <a:satMod val="150000"/>
                  </a:schemeClr>
                </a:solidFill>
                <a:latin typeface="Century Gothic" panose="020B0502020202020204" pitchFamily="34" charset="0"/>
              </a:rPr>
              <a:t/>
            </a:r>
            <a:br>
              <a:rPr lang="de-DE" sz="4400" dirty="0">
                <a:solidFill>
                  <a:schemeClr val="tx2">
                    <a:shade val="85000"/>
                    <a:satMod val="150000"/>
                  </a:schemeClr>
                </a:solidFill>
                <a:latin typeface="Century Gothic" panose="020B0502020202020204" pitchFamily="34" charset="0"/>
              </a:rPr>
            </a:br>
            <a:r>
              <a:rPr lang="de-DE" dirty="0">
                <a:solidFill>
                  <a:schemeClr val="tx2">
                    <a:shade val="85000"/>
                    <a:satMod val="150000"/>
                  </a:schemeClr>
                </a:solidFill>
                <a:latin typeface="Century Gothic" panose="020B0502020202020204" pitchFamily="34" charset="0"/>
              </a:rPr>
              <a:t/>
            </a:r>
            <a:br>
              <a:rPr lang="de-DE" dirty="0">
                <a:solidFill>
                  <a:schemeClr val="tx2">
                    <a:shade val="85000"/>
                    <a:satMod val="150000"/>
                  </a:schemeClr>
                </a:solidFill>
                <a:latin typeface="Century Gothic" panose="020B0502020202020204" pitchFamily="34" charset="0"/>
              </a:rPr>
            </a:br>
            <a:r>
              <a:rPr lang="de-DE" dirty="0">
                <a:solidFill>
                  <a:schemeClr val="tx2">
                    <a:shade val="85000"/>
                    <a:satMod val="150000"/>
                  </a:schemeClr>
                </a:solidFill>
                <a:latin typeface="Century Gothic" panose="020B0502020202020204" pitchFamily="34" charset="0"/>
              </a:rPr>
              <a:t/>
            </a:r>
            <a:br>
              <a:rPr lang="de-DE" dirty="0">
                <a:solidFill>
                  <a:schemeClr val="tx2">
                    <a:shade val="85000"/>
                    <a:satMod val="150000"/>
                  </a:schemeClr>
                </a:solidFill>
                <a:latin typeface="Century Gothic" panose="020B0502020202020204" pitchFamily="34" charset="0"/>
              </a:rPr>
            </a:br>
            <a:r>
              <a:rPr lang="de-DE" dirty="0">
                <a:solidFill>
                  <a:schemeClr val="tx2">
                    <a:shade val="85000"/>
                    <a:satMod val="150000"/>
                  </a:schemeClr>
                </a:solidFill>
                <a:latin typeface="Century Gothic" panose="020B0502020202020204" pitchFamily="34" charset="0"/>
              </a:rPr>
              <a:t/>
            </a:r>
            <a:br>
              <a:rPr lang="de-DE" dirty="0">
                <a:solidFill>
                  <a:schemeClr val="tx2">
                    <a:shade val="85000"/>
                    <a:satMod val="150000"/>
                  </a:schemeClr>
                </a:solidFill>
                <a:latin typeface="Century Gothic" panose="020B0502020202020204" pitchFamily="34" charset="0"/>
              </a:rPr>
            </a:br>
            <a:r>
              <a:rPr lang="de-DE" sz="4400" dirty="0">
                <a:solidFill>
                  <a:schemeClr val="tx2">
                    <a:shade val="85000"/>
                    <a:satMod val="150000"/>
                  </a:schemeClr>
                </a:solidFill>
                <a:latin typeface="Century Gothic" panose="020B0502020202020204" pitchFamily="34" charset="0"/>
              </a:rPr>
              <a:t>geheiligt werde Dein Name</a:t>
            </a:r>
          </a:p>
        </p:txBody>
      </p:sp>
      <p:sp>
        <p:nvSpPr>
          <p:cNvPr id="56323" name="Inhaltsplatzhalter 2"/>
          <p:cNvSpPr>
            <a:spLocks noGrp="1"/>
          </p:cNvSpPr>
          <p:nvPr>
            <p:ph sz="half" idx="1"/>
          </p:nvPr>
        </p:nvSpPr>
        <p:spPr>
          <a:xfrm>
            <a:off x="457200" y="1600200"/>
            <a:ext cx="442913" cy="5141913"/>
          </a:xfrm>
        </p:spPr>
        <p:txBody>
          <a:bodyPr/>
          <a:lstStyle/>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mtClean="0"/>
          </a:p>
          <a:p>
            <a:pPr indent="0" eaLnBrk="1" hangingPunct="1">
              <a:spcBef>
                <a:spcPct val="0"/>
              </a:spcBef>
              <a:buFont typeface="Wingdings 2" pitchFamily="18" charset="2"/>
              <a:buNone/>
            </a:pPr>
            <a:endParaRPr lang="de-DE" altLang="de-DE" sz="1100" smtClean="0"/>
          </a:p>
          <a:p>
            <a:pPr indent="0" eaLnBrk="1" hangingPunct="1">
              <a:spcBef>
                <a:spcPct val="0"/>
              </a:spcBef>
              <a:buFont typeface="Wingdings 2" pitchFamily="18" charset="2"/>
              <a:buNone/>
            </a:pPr>
            <a:endParaRPr lang="de-DE" altLang="de-DE" sz="1100" smtClean="0"/>
          </a:p>
        </p:txBody>
      </p:sp>
      <p:pic>
        <p:nvPicPr>
          <p:cNvPr id="56324" name="Grafik 3"/>
          <p:cNvPicPr>
            <a:picLocks noChangeAspect="1"/>
          </p:cNvPicPr>
          <p:nvPr/>
        </p:nvPicPr>
        <p:blipFill>
          <a:blip r:embed="rId3">
            <a:extLst>
              <a:ext uri="{28A0092B-C50C-407E-A947-70E740481C1C}">
                <a14:useLocalDpi xmlns:a14="http://schemas.microsoft.com/office/drawing/2010/main" val="0"/>
              </a:ext>
            </a:extLst>
          </a:blip>
          <a:srcRect l="10001" t="13968" r="13387" b="31746"/>
          <a:stretch>
            <a:fillRect/>
          </a:stretch>
        </p:blipFill>
        <p:spPr bwMode="auto">
          <a:xfrm>
            <a:off x="3303588" y="981075"/>
            <a:ext cx="26035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Inhaltsplatzhalter 6"/>
          <p:cNvPicPr>
            <a:picLocks noGrp="1" noChangeAspect="1"/>
          </p:cNvPicPr>
          <p:nvPr>
            <p:ph sz="half" idx="2"/>
          </p:nvPr>
        </p:nvPicPr>
        <p:blipFill>
          <a:blip r:embed="rId4">
            <a:extLst>
              <a:ext uri="{28A0092B-C50C-407E-A947-70E740481C1C}">
                <a14:useLocalDpi xmlns:a14="http://schemas.microsoft.com/office/drawing/2010/main" val="0"/>
              </a:ext>
            </a:extLst>
          </a:blip>
          <a:srcRect l="20177" t="9506" r="16006" b="32289"/>
          <a:stretch>
            <a:fillRect/>
          </a:stretch>
        </p:blipFill>
        <p:spPr>
          <a:xfrm>
            <a:off x="3613150" y="4221163"/>
            <a:ext cx="2049463" cy="2492375"/>
          </a:xfrm>
        </p:spPr>
      </p:pic>
      <p:sp>
        <p:nvSpPr>
          <p:cNvPr id="6" name="Foliennummernplatzhalter 5"/>
          <p:cNvSpPr>
            <a:spLocks noGrp="1"/>
          </p:cNvSpPr>
          <p:nvPr>
            <p:ph type="sldNum" sz="quarter" idx="12"/>
          </p:nvPr>
        </p:nvSpPr>
        <p:spPr/>
        <p:txBody>
          <a:bodyPr/>
          <a:lstStyle/>
          <a:p>
            <a:pPr>
              <a:defRPr/>
            </a:pPr>
            <a:fld id="{8FBFC4B7-D8B6-49C8-BD0B-8AB06E19B9C8}" type="slidenum">
              <a:rPr lang="de-DE" smtClean="0"/>
              <a:pPr>
                <a:defRPr/>
              </a:pPr>
              <a:t>3</a:t>
            </a:fld>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9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Huma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 „Mensch“</Template>
  <TotalTime>0</TotalTime>
  <Words>94</Words>
  <Application>Microsoft Office PowerPoint</Application>
  <PresentationFormat>Bildschirmpräsentation (4:3)</PresentationFormat>
  <Paragraphs>31</Paragraphs>
  <Slides>3</Slides>
  <Notes>2</Notes>
  <HiddenSlides>0</HiddenSlides>
  <MMClips>0</MMClips>
  <ScaleCrop>false</ScaleCrop>
  <HeadingPairs>
    <vt:vector size="4" baseType="variant">
      <vt:variant>
        <vt:lpstr>Design</vt:lpstr>
      </vt:variant>
      <vt:variant>
        <vt:i4>3</vt:i4>
      </vt:variant>
      <vt:variant>
        <vt:lpstr>Folientitel</vt:lpstr>
      </vt:variant>
      <vt:variant>
        <vt:i4>3</vt:i4>
      </vt:variant>
    </vt:vector>
  </HeadingPairs>
  <TitlesOfParts>
    <vt:vector size="6" baseType="lpstr">
      <vt:lpstr>9_Human</vt:lpstr>
      <vt:lpstr>20_Human</vt:lpstr>
      <vt:lpstr>23_Human</vt:lpstr>
      <vt:lpstr>Im Koran lesen wir  den Licht•vers</vt:lpstr>
      <vt:lpstr>Wir beten  zusammen:</vt:lpstr>
      <vt:lpstr>Vater unser / Gott im Himmel     geheiligt werde Dein Name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Anfangsgottesdienst Schuljahr 2014/15</dc:title>
  <dc:creator>Zimmermann</dc:creator>
  <cp:lastModifiedBy>Annette Zimmermann</cp:lastModifiedBy>
  <cp:revision>199</cp:revision>
  <cp:lastPrinted>2016-09-20T11:48:38Z</cp:lastPrinted>
  <dcterms:created xsi:type="dcterms:W3CDTF">2014-09-20T16:09:11Z</dcterms:created>
  <dcterms:modified xsi:type="dcterms:W3CDTF">2022-07-27T12:56:34Z</dcterms:modified>
</cp:coreProperties>
</file>