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73"/>
  </p:notesMasterIdLst>
  <p:handoutMasterIdLst>
    <p:handoutMasterId r:id="rId74"/>
  </p:handoutMasterIdLst>
  <p:sldIdLst>
    <p:sldId id="722" r:id="rId2"/>
    <p:sldId id="553" r:id="rId3"/>
    <p:sldId id="734" r:id="rId4"/>
    <p:sldId id="735" r:id="rId5"/>
    <p:sldId id="449" r:id="rId6"/>
    <p:sldId id="723" r:id="rId7"/>
    <p:sldId id="725" r:id="rId8"/>
    <p:sldId id="751" r:id="rId9"/>
    <p:sldId id="752" r:id="rId10"/>
    <p:sldId id="753" r:id="rId11"/>
    <p:sldId id="536" r:id="rId12"/>
    <p:sldId id="453" r:id="rId13"/>
    <p:sldId id="721" r:id="rId14"/>
    <p:sldId id="743" r:id="rId15"/>
    <p:sldId id="741" r:id="rId16"/>
    <p:sldId id="744" r:id="rId17"/>
    <p:sldId id="738" r:id="rId18"/>
    <p:sldId id="749" r:id="rId19"/>
    <p:sldId id="739" r:id="rId20"/>
    <p:sldId id="740" r:id="rId21"/>
    <p:sldId id="747" r:id="rId22"/>
    <p:sldId id="634" r:id="rId23"/>
    <p:sldId id="321" r:id="rId24"/>
    <p:sldId id="727" r:id="rId25"/>
    <p:sldId id="323" r:id="rId26"/>
    <p:sldId id="728" r:id="rId27"/>
    <p:sldId id="761" r:id="rId28"/>
    <p:sldId id="729" r:id="rId29"/>
    <p:sldId id="730" r:id="rId30"/>
    <p:sldId id="731" r:id="rId31"/>
    <p:sldId id="650" r:id="rId32"/>
    <p:sldId id="748" r:id="rId33"/>
    <p:sldId id="736" r:id="rId34"/>
    <p:sldId id="750" r:id="rId35"/>
    <p:sldId id="326" r:id="rId36"/>
    <p:sldId id="395" r:id="rId37"/>
    <p:sldId id="475" r:id="rId38"/>
    <p:sldId id="647" r:id="rId39"/>
    <p:sldId id="662" r:id="rId40"/>
    <p:sldId id="754" r:id="rId41"/>
    <p:sldId id="485" r:id="rId42"/>
    <p:sldId id="666" r:id="rId43"/>
    <p:sldId id="667" r:id="rId44"/>
    <p:sldId id="668" r:id="rId45"/>
    <p:sldId id="670" r:id="rId46"/>
    <p:sldId id="671" r:id="rId47"/>
    <p:sldId id="756" r:id="rId48"/>
    <p:sldId id="757" r:id="rId49"/>
    <p:sldId id="758" r:id="rId50"/>
    <p:sldId id="673" r:id="rId51"/>
    <p:sldId id="674" r:id="rId52"/>
    <p:sldId id="415" r:id="rId53"/>
    <p:sldId id="404" r:id="rId54"/>
    <p:sldId id="405" r:id="rId55"/>
    <p:sldId id="410" r:id="rId56"/>
    <p:sldId id="407" r:id="rId57"/>
    <p:sldId id="417" r:id="rId58"/>
    <p:sldId id="412" r:id="rId59"/>
    <p:sldId id="421" r:id="rId60"/>
    <p:sldId id="419" r:id="rId61"/>
    <p:sldId id="418" r:id="rId62"/>
    <p:sldId id="488" r:id="rId63"/>
    <p:sldId id="760" r:id="rId64"/>
    <p:sldId id="705" r:id="rId65"/>
    <p:sldId id="732" r:id="rId66"/>
    <p:sldId id="733" r:id="rId67"/>
    <p:sldId id="707" r:id="rId68"/>
    <p:sldId id="599" r:id="rId69"/>
    <p:sldId id="704" r:id="rId70"/>
    <p:sldId id="645" r:id="rId71"/>
    <p:sldId id="762" r:id="rId72"/>
  </p:sldIdLst>
  <p:sldSz cx="9144000" cy="6858000" type="screen4x3"/>
  <p:notesSz cx="6797675" cy="9926638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ndar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4737" autoAdjust="0"/>
  </p:normalViewPr>
  <p:slideViewPr>
    <p:cSldViewPr>
      <p:cViewPr varScale="1">
        <p:scale>
          <a:sx n="111" d="100"/>
          <a:sy n="111" d="100"/>
        </p:scale>
        <p:origin x="-1626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1001" tIns="45501" rIns="91001" bIns="4550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5145AC06-FC25-416D-862F-986AD67F7C94}" type="datetimeFigureOut">
              <a:rPr lang="de-DE"/>
              <a:pPr>
                <a:defRPr/>
              </a:pPr>
              <a:t>03.06.2019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1001" tIns="45501" rIns="91001" bIns="4550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A3782F2-B007-45E1-BDC9-F0690FC2864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504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5936"/>
          </a:xfrm>
          <a:prstGeom prst="rect">
            <a:avLst/>
          </a:prstGeom>
        </p:spPr>
        <p:txBody>
          <a:bodyPr vert="horz" lIns="92139" tIns="46070" rIns="92139" bIns="4607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BA352E73-D3E5-4E4C-A17D-268FBCA6AB47}" type="datetimeFigureOut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39" tIns="46070" rIns="92139" bIns="46070" rtlCol="0" anchor="ctr"/>
          <a:lstStyle/>
          <a:p>
            <a:pPr lvl="0"/>
            <a:endParaRPr lang="de-DE" noProof="0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351"/>
            <a:ext cx="5438140" cy="4466591"/>
          </a:xfrm>
          <a:prstGeom prst="rect">
            <a:avLst/>
          </a:prstGeom>
        </p:spPr>
        <p:txBody>
          <a:bodyPr vert="horz" lIns="92139" tIns="46070" rIns="92139" bIns="46070" rtlCol="0"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de-DE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9118"/>
            <a:ext cx="2945659" cy="495935"/>
          </a:xfrm>
          <a:prstGeom prst="rect">
            <a:avLst/>
          </a:prstGeom>
        </p:spPr>
        <p:txBody>
          <a:bodyPr vert="horz" lIns="92139" tIns="46070" rIns="92139" bIns="4607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C9AE9EA5-CCB1-487D-AC48-93C2965D0EE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776120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4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82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Folienbildplatzhalt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5475" name="Notizenplatzhal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de-DE" altLang="de-DE" dirty="0" smtClean="0"/>
          </a:p>
        </p:txBody>
      </p:sp>
      <p:sp>
        <p:nvSpPr>
          <p:cNvPr id="105476" name="Foliennummernplatzhalt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39384" indent="-284378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37514" indent="-227503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592519" indent="-227503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47524" indent="-227503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02530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57535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12541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67546" indent="-227503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8DEC2A6-C394-4920-85B7-A1E0B8174A6E}" type="slidenum">
              <a:rPr lang="de-DE" altLang="de-DE">
                <a:latin typeface="Calibri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de-DE" altLang="de-DE" dirty="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7F2CC8-41A9-436D-8F40-FBBEFA272FB0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3015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 smtClean="0"/>
          </a:p>
          <a:p>
            <a:r>
              <a:rPr lang="de-DE" dirty="0" smtClean="0"/>
              <a:t>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9AE9EA5-CCB1-487D-AC48-93C2965D0EE3}" type="slidenum">
              <a:rPr lang="de-DE" smtClean="0"/>
              <a:pPr>
                <a:defRPr/>
              </a:pPr>
              <a:t>24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488407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6851A0-82D8-4216-B43B-F206C2249930}" type="slidenum">
              <a:rPr lang="de-DE" smtClean="0">
                <a:solidFill>
                  <a:prstClr val="black"/>
                </a:solidFill>
              </a:rPr>
              <a:pPr/>
              <a:t>33</a:t>
            </a:fld>
            <a:endParaRPr lang="de-D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484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20"/>
          <p:cNvSpPr>
            <a:spLocks noGrp="1"/>
          </p:cNvSpPr>
          <p:nvPr>
            <p:ph type="ctrTitle"/>
          </p:nvPr>
        </p:nvSpPr>
        <p:spPr>
          <a:xfrm>
            <a:off x="685800" y="990601"/>
            <a:ext cx="7772400" cy="2609850"/>
          </a:xfrm>
        </p:spPr>
        <p:txBody>
          <a:bodyPr>
            <a:noAutofit/>
            <a:sp3d prstMaterial="matte">
              <a:bevelT w="38100" h="38100"/>
              <a:contourClr>
                <a:srgbClr val="FFFFFF"/>
              </a:contourClr>
            </a:sp3d>
          </a:bodyPr>
          <a:lstStyle>
            <a:lvl1pPr algn="ctr">
              <a:defRPr lang="en-US" sz="5800" dirty="0" smtClean="0">
                <a:ln w="9525">
                  <a:noFill/>
                </a:ln>
                <a:effectLst>
                  <a:outerShdw blurRad="50800" dist="38100" dir="8220000" algn="tl" rotWithShape="0">
                    <a:srgbClr val="000000">
                      <a:alpha val="40000"/>
                    </a:srgb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24" name="Rectangle 26"/>
          <p:cNvSpPr>
            <a:spLocks noGrp="1"/>
          </p:cNvSpPr>
          <p:nvPr>
            <p:ph type="subTitle" idx="1"/>
          </p:nvPr>
        </p:nvSpPr>
        <p:spPr>
          <a:xfrm>
            <a:off x="1371600" y="3657602"/>
            <a:ext cx="6400800" cy="1967089"/>
          </a:xfrm>
        </p:spPr>
        <p:txBody>
          <a:bodyPr>
            <a:normAutofit/>
          </a:bodyPr>
          <a:lstStyle>
            <a:lvl1pPr marL="0" indent="0" algn="ctr">
              <a:buNone/>
              <a:defRPr lang="en-US" sz="3000" b="0">
                <a:solidFill>
                  <a:schemeClr val="tx2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B73F6-943C-4373-A116-F54982C45FB3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A7249B-A641-4F52-B3AE-E16CBF235B06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80026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D0A87-50CA-4CFB-8F4C-AABF04BC0ABE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B5AFD-E71D-4223-87B8-A9E1A75D42A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11802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E9C1E6-E0DE-4A32-9E2A-9649F4A2586D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C63672-BD5F-48CC-B7C8-7F2359478393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1664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ABE37B-50C1-42E1-916A-45CAF807CC6B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67A33-6AE1-46A2-A1B0-A5F560A6336C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547568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722313" y="2685393"/>
            <a:ext cx="7772400" cy="3112843"/>
          </a:xfrm>
        </p:spPr>
        <p:txBody>
          <a:bodyPr anchor="t"/>
          <a:lstStyle>
            <a:lvl1pPr algn="ctr">
              <a:buNone/>
              <a:defRPr lang="en-US" sz="6000" b="1" dirty="0">
                <a:solidFill>
                  <a:schemeClr val="tx2">
                    <a:shade val="85000"/>
                    <a:satMod val="150000"/>
                  </a:schemeClr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>
          <a:xfrm>
            <a:off x="722313" y="1128933"/>
            <a:ext cx="7772400" cy="1509712"/>
          </a:xfrm>
        </p:spPr>
        <p:txBody>
          <a:bodyPr anchor="b">
            <a:normAutofit/>
          </a:bodyPr>
          <a:lstStyle>
            <a:lvl1pPr algn="ctr">
              <a:buNone/>
              <a:defRPr lang="en-US" sz="2400" b="0" smtClean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BFAE5A-38A2-42A4-89A3-C09956E8F3A5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5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E1494F-3D27-4BED-9A60-8319F93759C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233102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81EB78-418F-4EB8-AAAF-465BA6BE09FD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2BB038-3A4D-4C48-AB91-31F5B41763E9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383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2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96748-907F-441D-B031-4A0A549243E1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8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DF5129-7F64-419F-8B4F-08F4A08D25DB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644717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lang="en-US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F1422-1978-424B-AE75-C75615ED7B4A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4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2341-A4EF-4461-B512-EDECE353B1A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6117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79FED5-D991-4E61-A8F6-F82C6F106CF9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3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24D0A3-922E-41E3-B898-2F0CB5A3E741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3278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/>
          <a:lstStyle>
            <a:lvl1pPr algn="ctr">
              <a:defRPr sz="24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2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4790F7-6C6A-46F7-B58B-31FB4F7AD974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6" name="Rectangl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2678AA-0A80-4837-B1A3-F7D26C9A1B14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3800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>
          <a:xfrm>
            <a:off x="727078" y="1062040"/>
            <a:ext cx="4600575" cy="3978275"/>
          </a:xfrm>
          <a:prstGeom prst="rect">
            <a:avLst/>
          </a:prstGeom>
          <a:solidFill>
            <a:schemeClr val="tx2">
              <a:shade val="15000"/>
            </a:schemeClr>
          </a:solidFill>
          <a:ln w="63500">
            <a:noFill/>
            <a:miter lim="800000"/>
          </a:ln>
          <a:effectLst>
            <a:outerShdw blurRad="63500" dist="25400" dir="7200000" algn="t" rotWithShape="0">
              <a:prstClr val="black">
                <a:alpha val="45000"/>
              </a:prstClr>
            </a:out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lIns="45720" rIns="45720" anchor="ctr">
            <a:normAutofit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 pitchFamily="18" charset="2"/>
              <a:buNone/>
              <a:defRPr/>
            </a:pPr>
            <a:endParaRPr lang="en-US" sz="2000" dirty="0"/>
          </a:p>
        </p:txBody>
      </p:sp>
      <p:sp>
        <p:nvSpPr>
          <p:cNvPr id="2" name="Rectangle 2"/>
          <p:cNvSpPr>
            <a:spLocks noGrp="1"/>
          </p:cNvSpPr>
          <p:nvPr>
            <p:ph type="title"/>
          </p:nvPr>
        </p:nvSpPr>
        <p:spPr>
          <a:xfrm>
            <a:off x="5514536" y="4343400"/>
            <a:ext cx="3048000" cy="709858"/>
          </a:xfrm>
        </p:spPr>
        <p:txBody>
          <a:bodyPr anchor="t">
            <a:noAutofit/>
          </a:bodyPr>
          <a:lstStyle>
            <a:lvl1pPr algn="l">
              <a:buNone/>
              <a:defRPr sz="2200" b="1">
                <a:solidFill>
                  <a:schemeClr val="tx2"/>
                </a:solidFill>
                <a:effectLst>
                  <a:outerShdw blurRad="38100" dist="25400" dir="8220000" algn="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Rectangle 3"/>
          <p:cNvSpPr>
            <a:spLocks noGrp="1"/>
          </p:cNvSpPr>
          <p:nvPr>
            <p:ph type="pic" idx="1"/>
          </p:nvPr>
        </p:nvSpPr>
        <p:spPr>
          <a:xfrm>
            <a:off x="739648" y="1222657"/>
            <a:ext cx="4575601" cy="3657600"/>
          </a:xfrm>
          <a:solidFill>
            <a:schemeClr val="tx2">
              <a:shade val="75000"/>
            </a:schemeClr>
          </a:solidFill>
          <a:ln w="63500">
            <a:noFill/>
            <a:miter lim="800000"/>
          </a:ln>
          <a:effectLst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>
            <a:normAutofit/>
          </a:bodyPr>
          <a:lstStyle>
            <a:lvl1pPr>
              <a:buNone/>
              <a:defRPr sz="3200"/>
            </a:lvl1pPr>
          </a:lstStyle>
          <a:p>
            <a:pPr lvl="0"/>
            <a:r>
              <a:rPr lang="de-DE" noProof="0" dirty="0" smtClean="0"/>
              <a:t>Bild durch Klicken auf Symbol hinzufügen</a:t>
            </a:r>
            <a:endParaRPr lang="en-US" noProof="0" dirty="0"/>
          </a:p>
        </p:txBody>
      </p:sp>
      <p:sp>
        <p:nvSpPr>
          <p:cNvPr id="4" name="Rectangle 4"/>
          <p:cNvSpPr>
            <a:spLocks noGrp="1"/>
          </p:cNvSpPr>
          <p:nvPr>
            <p:ph type="body" sz="half" idx="2"/>
          </p:nvPr>
        </p:nvSpPr>
        <p:spPr>
          <a:xfrm>
            <a:off x="5514536" y="1371600"/>
            <a:ext cx="3044952" cy="2930086"/>
          </a:xfrm>
        </p:spPr>
        <p:txBody>
          <a:bodyPr bIns="0" anchor="b">
            <a:normAutofit/>
          </a:bodyPr>
          <a:lstStyle>
            <a:lvl1pPr marL="0" marR="0" indent="0" algn="l">
              <a:buFontTx/>
              <a:buNone/>
              <a:defRPr sz="1300">
                <a:solidFill>
                  <a:schemeClr val="tx1">
                    <a:tint val="95000"/>
                  </a:schemeClr>
                </a:solidFill>
              </a:defRPr>
            </a:lvl1pPr>
            <a:lvl2pPr marL="460375" marR="0" indent="-112713">
              <a:buFontTx/>
              <a:buNone/>
              <a:defRPr sz="1200"/>
            </a:lvl2pPr>
            <a:lvl3pPr marL="914400" marR="0" indent="-117475">
              <a:buFontTx/>
              <a:buNone/>
              <a:defRPr sz="1000"/>
            </a:lvl3pPr>
            <a:lvl4pPr marL="1316038" marR="0" indent="-112713">
              <a:buFontTx/>
              <a:buNone/>
              <a:defRPr sz="900"/>
            </a:lvl4pPr>
            <a:lvl5pPr marL="1711325" marR="0" indent="-117475">
              <a:buFontTx/>
              <a:buNone/>
              <a:defRPr sz="900"/>
            </a:lvl5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05C63E-3E3D-49E4-8FD9-489AA180DDCD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546A9-0047-4A93-A04A-0B8D2E1E7CAD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45454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  <a:prstGeom prst="rect">
            <a:avLst/>
          </a:prstGeom>
        </p:spPr>
        <p:txBody>
          <a:bodyPr anchor="b" anchorCtr="0">
            <a:normAutofit/>
            <a:scene3d>
              <a:camera prst="orthographicFront"/>
              <a:lightRig rig="soft" dir="t">
                <a:rot lat="0" lon="0" rev="2100000"/>
              </a:lightRig>
            </a:scene3d>
            <a:sp3d prstMaterial="matte">
              <a:bevelT w="38100" h="38100"/>
            </a:sp3d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27" name="Rectangle 11"/>
          <p:cNvSpPr>
            <a:spLocks noGrp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smtClean="0"/>
              <a:t>Textmasterformat bearbeiten</a:t>
            </a:r>
          </a:p>
          <a:p>
            <a:pPr lvl="1"/>
            <a:r>
              <a:rPr lang="de-DE" altLang="de-DE" smtClean="0"/>
              <a:t>Zweite Ebene</a:t>
            </a:r>
          </a:p>
          <a:p>
            <a:pPr lvl="2"/>
            <a:r>
              <a:rPr lang="de-DE" altLang="de-DE" smtClean="0"/>
              <a:t>Dritte Ebene</a:t>
            </a:r>
          </a:p>
          <a:p>
            <a:pPr lvl="3"/>
            <a:r>
              <a:rPr lang="de-DE" altLang="de-DE" smtClean="0"/>
              <a:t>Vierte Ebene</a:t>
            </a:r>
          </a:p>
          <a:p>
            <a:pPr lvl="4"/>
            <a:r>
              <a:rPr lang="de-DE" altLang="de-DE" smtClean="0"/>
              <a:t>Fünfte Ebene</a:t>
            </a:r>
            <a:endParaRPr lang="en-US" altLang="de-DE" smtClean="0"/>
          </a:p>
        </p:txBody>
      </p:sp>
      <p:sp>
        <p:nvSpPr>
          <p:cNvPr id="27" name="Rectangle 22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4CCBD9B3-BB76-458E-BA84-F1AE6892F572}" type="datetime1">
              <a:rPr lang="de-DE"/>
              <a:pPr>
                <a:defRPr/>
              </a:pPr>
              <a:t>03.06.2019</a:t>
            </a:fld>
            <a:endParaRPr lang="de-DE" dirty="0"/>
          </a:p>
        </p:txBody>
      </p:sp>
      <p:sp>
        <p:nvSpPr>
          <p:cNvPr id="18" name="Rectangle 1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</p:spPr>
        <p:txBody>
          <a:bodyPr anchor="b" anchorCtr="0"/>
          <a:lstStyle>
            <a:lvl1pPr algn="ctr" fontAlgn="auto">
              <a:spcBef>
                <a:spcPts val="0"/>
              </a:spcBef>
              <a:spcAft>
                <a:spcPts val="0"/>
              </a:spcAft>
              <a:defRPr lang="en-US" sz="1200" dirty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" name="Rectangle 15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</p:spPr>
        <p:txBody>
          <a:bodyPr anchor="b" anchorCtr="0"/>
          <a:lstStyle>
            <a:lvl1pPr algn="r" fontAlgn="auto">
              <a:spcBef>
                <a:spcPts val="0"/>
              </a:spcBef>
              <a:spcAft>
                <a:spcPts val="0"/>
              </a:spcAft>
              <a:defRPr lang="en-US" sz="1200" smtClean="0">
                <a:solidFill>
                  <a:schemeClr val="tx2"/>
                </a:solidFill>
                <a:latin typeface="+mn-lt"/>
                <a:ea typeface="+mn-lt"/>
                <a:cs typeface="+mn-lt"/>
              </a:defRPr>
            </a:lvl1pPr>
          </a:lstStyle>
          <a:p>
            <a:pPr>
              <a:defRPr/>
            </a:pPr>
            <a:fld id="{BDD163C4-4661-4D7D-9AFA-73945740FC4E}" type="slidenum">
              <a:rPr lang="de-DE"/>
              <a:pPr>
                <a:defRPr/>
              </a:pPr>
              <a:t>‹Nr.›</a:t>
            </a:fld>
            <a:endParaRPr lang="de-DE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879" r:id="rId9"/>
    <p:sldLayoutId id="2147483789" r:id="rId10"/>
    <p:sldLayoutId id="2147483790" r:id="rId11"/>
  </p:sldLayoutIdLst>
  <p:hf hdr="0" ftr="0" dt="0"/>
  <p:txStyles>
    <p:titleStyle>
      <a:defPPr>
        <a:defRPr sz="4400">
          <a:solidFill>
            <a:schemeClr val="tx2">
              <a:shade val="85000"/>
              <a:satMod val="150000"/>
            </a:schemeClr>
          </a:solidFill>
          <a:latin typeface="+mj-lt"/>
          <a:ea typeface="+mj-ea"/>
          <a:cs typeface="+mj-cs"/>
        </a:defRPr>
      </a:defPPr>
      <a:lvl1pPr algn="ctr" rtl="0" fontAlgn="base">
        <a:spcBef>
          <a:spcPct val="0"/>
        </a:spcBef>
        <a:spcAft>
          <a:spcPct val="0"/>
        </a:spcAft>
        <a:defRPr lang="en-US" sz="4800" b="1" kern="1200" dirty="0">
          <a:solidFill>
            <a:srgbClr val="7F4A25"/>
          </a:solidFill>
          <a:effectLst>
            <a:outerShdw blurRad="63500" dist="38100" dir="8220000" algn="tl" rotWithShape="0">
              <a:srgbClr val="000000">
                <a:alpha val="30000"/>
              </a:srgbClr>
            </a:outerShdw>
          </a:effectLst>
          <a:latin typeface="+mj-lt"/>
          <a:ea typeface="+mj-lt"/>
          <a:cs typeface="+mj-lt"/>
        </a:defRPr>
      </a:lvl1pPr>
      <a:lvl2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800" b="1">
          <a:solidFill>
            <a:srgbClr val="7F4A25"/>
          </a:solidFill>
          <a:latin typeface="Candara" pitchFamily="34" charset="0"/>
          <a:ea typeface="Candara" pitchFamily="34" charset="0"/>
          <a:cs typeface="Candara" pitchFamily="34" charset="0"/>
        </a:defRPr>
      </a:lvl9pPr>
    </p:titleStyle>
    <p:body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indent="-27305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>
          <a:solidFill>
            <a:schemeClr val="tx1"/>
          </a:solidFill>
          <a:latin typeface="+mn-lt"/>
          <a:ea typeface="+mn-lt"/>
          <a:cs typeface="+mn-lt"/>
        </a:defRPr>
      </a:lvl1pPr>
      <a:lvl2pPr marL="557213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 sz="2200">
          <a:solidFill>
            <a:schemeClr val="tx1"/>
          </a:solidFill>
          <a:latin typeface="+mn-lt"/>
          <a:ea typeface="+mn-lt"/>
          <a:cs typeface="+mn-lt"/>
        </a:defRPr>
      </a:lvl2pPr>
      <a:lvl3pPr marL="812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 sz="2000">
          <a:solidFill>
            <a:schemeClr val="tx1"/>
          </a:solidFill>
          <a:latin typeface="+mn-lt"/>
          <a:ea typeface="+mn-lt"/>
          <a:cs typeface="+mn-lt"/>
        </a:defRPr>
      </a:lvl3pPr>
      <a:lvl4pPr marL="1068388" indent="-228600" algn="l" rtl="0" fontAlgn="base">
        <a:spcBef>
          <a:spcPct val="20000"/>
        </a:spcBef>
        <a:spcAft>
          <a:spcPct val="0"/>
        </a:spcAft>
        <a:buClr>
          <a:schemeClr val="tx2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4pPr>
      <a:lvl5pPr marL="131603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 2" pitchFamily="18" charset="2"/>
        <a:buChar char=""/>
        <a:defRPr>
          <a:solidFill>
            <a:schemeClr val="tx1"/>
          </a:solidFill>
          <a:latin typeface="+mn-lt"/>
          <a:ea typeface="+mn-lt"/>
          <a:cs typeface="+mn-lt"/>
        </a:defRPr>
      </a:lvl5pPr>
      <a:lvl6pPr marL="1572768" indent="-228600" algn="l" eaLnBrk="1" hangingPunct="1">
        <a:buClr>
          <a:schemeClr val="tx2"/>
        </a:buClr>
        <a:buFont typeface="Wingdings 2" pitchFamily="18" charset="2"/>
        <a:buChar char=""/>
        <a:defRPr lang="en-US" sz="1600" baseline="0" smtClean="0">
          <a:latin typeface="+mn-lt"/>
        </a:defRPr>
      </a:lvl6pPr>
      <a:lvl7pPr marL="1819656" indent="-228600" algn="l" eaLnBrk="1" hangingPunct="1">
        <a:buClr>
          <a:schemeClr val="accent1"/>
        </a:buClr>
        <a:buFont typeface="Wingdings 2" pitchFamily="18" charset="2"/>
        <a:buChar char=""/>
        <a:defRPr lang="en-US" sz="1600" baseline="0" smtClean="0">
          <a:latin typeface="+mn-lt"/>
        </a:defRPr>
      </a:lvl7pPr>
      <a:lvl8pPr marL="2066544" indent="-228600" algn="l" eaLnBrk="1" hangingPunct="1">
        <a:buClr>
          <a:schemeClr val="tx2"/>
        </a:buClr>
        <a:buFont typeface="Wingdings 2" pitchFamily="18" charset="2"/>
        <a:buChar char=""/>
        <a:defRPr sz="1600" baseline="0">
          <a:latin typeface="+mn-lt"/>
        </a:defRPr>
      </a:lvl8pPr>
      <a:lvl9pPr marL="2313432" indent="-228600" algn="l" eaLnBrk="1" hangingPunct="1">
        <a:buClr>
          <a:schemeClr val="accent1"/>
        </a:buClr>
        <a:buFont typeface="Wingdings 2" pitchFamily="18" charset="2"/>
        <a:buChar char=""/>
        <a:defRPr sz="1400" baseline="0">
          <a:latin typeface="+mn-lt"/>
        </a:defRPr>
      </a:lvl9pPr>
    </p:bodyStyle>
    <p:otherStyle>
      <a:defPPr>
        <a:defRPr>
          <a:solidFill>
            <a:schemeClr val="tx1"/>
          </a:solidFill>
          <a:latin typeface="+mn-lt"/>
          <a:ea typeface="+mn-ea"/>
          <a:cs typeface="+mn-cs"/>
        </a:defRPr>
      </a:defPPr>
      <a:lvl1pPr marL="0" eaLnBrk="1" hangingPunct="1"/>
      <a:lvl2pPr marL="457200" eaLnBrk="1" hangingPunct="1"/>
      <a:lvl3pPr marL="914400" eaLnBrk="1" hangingPunct="1"/>
      <a:lvl4pPr marL="1371600" eaLnBrk="1" hangingPunct="1"/>
      <a:lvl5pPr marL="1828800" eaLnBrk="1" hangingPunct="1"/>
      <a:lvl6pPr marL="2286000" eaLnBrk="1" hangingPunct="1"/>
      <a:lvl7pPr marL="2743200" eaLnBrk="1" hangingPunct="1"/>
      <a:lvl8pPr marL="3200400" eaLnBrk="1" hangingPunct="1"/>
      <a:lvl9pPr marL="3657600" eaLnBrk="1" hangingPunct="1"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8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6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7" Type="http://schemas.openxmlformats.org/officeDocument/2006/relationships/image" Target="../media/image9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67.jpeg"/><Relationship Id="rId7" Type="http://schemas.openxmlformats.org/officeDocument/2006/relationships/image" Target="../media/image93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png"/><Relationship Id="rId5" Type="http://schemas.openxmlformats.org/officeDocument/2006/relationships/image" Target="../media/image89.png"/><Relationship Id="rId4" Type="http://schemas.openxmlformats.org/officeDocument/2006/relationships/image" Target="../media/image9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100.png"/><Relationship Id="rId7" Type="http://schemas.openxmlformats.org/officeDocument/2006/relationships/image" Target="../media/image103.png"/><Relationship Id="rId2" Type="http://schemas.openxmlformats.org/officeDocument/2006/relationships/image" Target="../media/image99.em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10" Type="http://schemas.openxmlformats.org/officeDocument/2006/relationships/image" Target="../media/image106.jpeg"/><Relationship Id="rId4" Type="http://schemas.openxmlformats.org/officeDocument/2006/relationships/image" Target="../media/image98.png"/><Relationship Id="rId9" Type="http://schemas.openxmlformats.org/officeDocument/2006/relationships/image" Target="../media/image10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wmf"/><Relationship Id="rId4" Type="http://schemas.openxmlformats.org/officeDocument/2006/relationships/image" Target="../media/image14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4.wmf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8.emf"/><Relationship Id="rId4" Type="http://schemas.openxmlformats.org/officeDocument/2006/relationships/image" Target="../media/image15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0.png"/><Relationship Id="rId4" Type="http://schemas.openxmlformats.org/officeDocument/2006/relationships/image" Target="../media/image12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2.emf"/><Relationship Id="rId4" Type="http://schemas.openxmlformats.org/officeDocument/2006/relationships/image" Target="../media/image12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3.png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3" Type="http://schemas.openxmlformats.org/officeDocument/2006/relationships/image" Target="../media/image136.emf"/><Relationship Id="rId7" Type="http://schemas.openxmlformats.org/officeDocument/2006/relationships/image" Target="../media/image139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8.emf"/><Relationship Id="rId5" Type="http://schemas.openxmlformats.org/officeDocument/2006/relationships/image" Target="../media/image137.emf"/><Relationship Id="rId10" Type="http://schemas.openxmlformats.org/officeDocument/2006/relationships/image" Target="../media/image142.png"/><Relationship Id="rId4" Type="http://schemas.openxmlformats.org/officeDocument/2006/relationships/image" Target="../media/image82.emf"/><Relationship Id="rId9" Type="http://schemas.openxmlformats.org/officeDocument/2006/relationships/image" Target="../media/image14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7" Type="http://schemas.openxmlformats.org/officeDocument/2006/relationships/image" Target="../media/image150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jpeg"/><Relationship Id="rId5" Type="http://schemas.openxmlformats.org/officeDocument/2006/relationships/image" Target="../media/image148.emf"/><Relationship Id="rId4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1.png"/><Relationship Id="rId5" Type="http://schemas.openxmlformats.org/officeDocument/2006/relationships/image" Target="../media/image98.png"/><Relationship Id="rId4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7" Type="http://schemas.openxmlformats.org/officeDocument/2006/relationships/image" Target="../media/image9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3.jpeg"/><Relationship Id="rId5" Type="http://schemas.openxmlformats.org/officeDocument/2006/relationships/image" Target="../media/image135.png"/><Relationship Id="rId4" Type="http://schemas.openxmlformats.org/officeDocument/2006/relationships/image" Target="../media/image148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5.png"/><Relationship Id="rId5" Type="http://schemas.openxmlformats.org/officeDocument/2006/relationships/image" Target="../media/image98.png"/><Relationship Id="rId4" Type="http://schemas.openxmlformats.org/officeDocument/2006/relationships/image" Target="../media/image15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1.png"/><Relationship Id="rId5" Type="http://schemas.openxmlformats.org/officeDocument/2006/relationships/image" Target="../media/image160.jpeg"/><Relationship Id="rId4" Type="http://schemas.openxmlformats.org/officeDocument/2006/relationships/image" Target="../media/image159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7.jpeg"/><Relationship Id="rId4" Type="http://schemas.openxmlformats.org/officeDocument/2006/relationships/image" Target="../media/image9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5.jpe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2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png"/><Relationship Id="rId4" Type="http://schemas.openxmlformats.org/officeDocument/2006/relationships/image" Target="../media/image27.e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jpeg"/><Relationship Id="rId4" Type="http://schemas.openxmlformats.org/officeDocument/2006/relationships/image" Target="../media/image82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2.jpeg"/><Relationship Id="rId4" Type="http://schemas.openxmlformats.org/officeDocument/2006/relationships/image" Target="../media/image19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5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4.png"/><Relationship Id="rId5" Type="http://schemas.openxmlformats.org/officeDocument/2006/relationships/image" Target="../media/image203.png"/><Relationship Id="rId4" Type="http://schemas.openxmlformats.org/officeDocument/2006/relationships/image" Target="../media/image2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0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1</a:t>
            </a:fld>
            <a:endParaRPr lang="de-DE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98" y="350236"/>
            <a:ext cx="4572000" cy="3116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25548"/>
            <a:ext cx="4572000" cy="3141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4" y="3467100"/>
            <a:ext cx="2247900" cy="339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3" r="20403"/>
          <a:stretch/>
        </p:blipFill>
        <p:spPr bwMode="auto">
          <a:xfrm>
            <a:off x="1165387" y="2546035"/>
            <a:ext cx="469499" cy="78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86" t="23800" r="37102" b="27014"/>
          <a:stretch/>
        </p:blipFill>
        <p:spPr>
          <a:xfrm>
            <a:off x="3923928" y="4941168"/>
            <a:ext cx="531823" cy="69051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7" t="16448" r="38037" b="3801"/>
          <a:stretch/>
        </p:blipFill>
        <p:spPr>
          <a:xfrm>
            <a:off x="1634886" y="3587384"/>
            <a:ext cx="723592" cy="315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055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147248" cy="4525963"/>
          </a:xfrm>
        </p:spPr>
        <p:txBody>
          <a:bodyPr/>
          <a:lstStyle/>
          <a:p>
            <a:r>
              <a:rPr lang="de-DE" dirty="0" smtClean="0"/>
              <a:t>Wir haben im Internet geschaut.</a:t>
            </a:r>
          </a:p>
          <a:p>
            <a:r>
              <a:rPr lang="de-DE" dirty="0" smtClean="0"/>
              <a:t>Wir haben gesehen:</a:t>
            </a:r>
          </a:p>
          <a:p>
            <a:r>
              <a:rPr lang="de-DE" dirty="0" smtClean="0"/>
              <a:t>Unser Bischof hat einen Hund. Er heißt </a:t>
            </a:r>
            <a:r>
              <a:rPr lang="de-DE" dirty="0" err="1" smtClean="0"/>
              <a:t>Pami</a:t>
            </a:r>
            <a:r>
              <a:rPr lang="de-DE" dirty="0" smtClean="0"/>
              <a:t>.</a:t>
            </a:r>
          </a:p>
          <a:p>
            <a:r>
              <a:rPr lang="de-DE" dirty="0" smtClean="0"/>
              <a:t>Unser Bischof fährt Motorrad.</a:t>
            </a:r>
          </a:p>
          <a:p>
            <a:r>
              <a:rPr lang="de-DE" dirty="0" smtClean="0"/>
              <a:t>Unser Bischof mag klettern in den Bergen.</a:t>
            </a:r>
          </a:p>
          <a:p>
            <a:r>
              <a:rPr lang="de-DE" dirty="0" smtClean="0"/>
              <a:t>Unser Bischof ist ein Mönch.</a:t>
            </a:r>
          </a:p>
          <a:p>
            <a:r>
              <a:rPr lang="de-DE" dirty="0" smtClean="0"/>
              <a:t>Unser Bischof war in Syrien.</a:t>
            </a:r>
          </a:p>
          <a:p>
            <a:r>
              <a:rPr lang="de-DE" dirty="0" smtClean="0"/>
              <a:t>Unser Bischof hilft Flüchtlingen.</a:t>
            </a:r>
          </a:p>
          <a:p>
            <a:r>
              <a:rPr lang="de-DE" dirty="0" smtClean="0"/>
              <a:t>Unser Bischof mag Umweltschutz.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7236296" y="14799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Niklas + </a:t>
            </a:r>
            <a:r>
              <a:rPr lang="de-DE" dirty="0" err="1" smtClean="0"/>
              <a:t>Roksana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8994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95536" y="162433"/>
            <a:ext cx="8229600" cy="890303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Kreuzzeichen</a:t>
            </a:r>
          </a:p>
        </p:txBody>
      </p:sp>
      <p:sp>
        <p:nvSpPr>
          <p:cNvPr id="33795" name="Inhaltsplatzhalter 2"/>
          <p:cNvSpPr>
            <a:spLocks noGrp="1"/>
          </p:cNvSpPr>
          <p:nvPr>
            <p:ph sz="half" idx="1"/>
          </p:nvPr>
        </p:nvSpPr>
        <p:spPr>
          <a:xfrm>
            <a:off x="1868379" y="1019623"/>
            <a:ext cx="4897189" cy="144016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000" dirty="0" smtClean="0">
                <a:latin typeface="Century Gothic" panose="020B0502020202020204" pitchFamily="34" charset="0"/>
              </a:rPr>
              <a:t>Wir beginnen unseren Gottesdienst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000" dirty="0" smtClean="0">
                <a:latin typeface="Century Gothic" panose="020B0502020202020204" pitchFamily="34" charset="0"/>
              </a:rPr>
              <a:t>im Namen des Vaters (1)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000" dirty="0" smtClean="0">
                <a:latin typeface="Century Gothic" panose="020B0502020202020204" pitchFamily="34" charset="0"/>
              </a:rPr>
              <a:t>und des Sohnes (2)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000" dirty="0" smtClean="0">
                <a:latin typeface="Century Gothic" panose="020B0502020202020204" pitchFamily="34" charset="0"/>
              </a:rPr>
              <a:t>und des Heiligen (3) Geistes </a:t>
            </a:r>
            <a:r>
              <a:rPr lang="de-DE" altLang="de-DE" sz="2000" dirty="0" smtClean="0"/>
              <a:t>(4)</a:t>
            </a:r>
          </a:p>
        </p:txBody>
      </p:sp>
      <p:pic>
        <p:nvPicPr>
          <p:cNvPr id="33796" name="Picture 3" descr="C:\Users\Zimmermann\Desktop\Anfangsgottesdienst\2014_09_21\Elisabeth_0001.bmp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33" t="17645" r="53233" b="13223"/>
          <a:stretch>
            <a:fillRect/>
          </a:stretch>
        </p:blipFill>
        <p:spPr bwMode="auto">
          <a:xfrm>
            <a:off x="7020272" y="116632"/>
            <a:ext cx="1583532" cy="234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2FC1742-ECF2-48A9-9482-B69B71B52F2A}" type="slidenum">
              <a:rPr lang="de-DE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5101"/>
            <a:ext cx="9509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8" t="40779" r="7395"/>
          <a:stretch/>
        </p:blipFill>
        <p:spPr>
          <a:xfrm rot="5400000">
            <a:off x="6090059" y="3799956"/>
            <a:ext cx="3443958" cy="177483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269779" y="2940591"/>
            <a:ext cx="2398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Gestalten des Kreuzes: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01" t="25384" r="12389" b="14268"/>
          <a:stretch/>
        </p:blipFill>
        <p:spPr>
          <a:xfrm>
            <a:off x="327753" y="3591908"/>
            <a:ext cx="3987194" cy="250957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94" t="33053" r="11056"/>
          <a:stretch/>
        </p:blipFill>
        <p:spPr>
          <a:xfrm rot="5400000">
            <a:off x="4064743" y="3817180"/>
            <a:ext cx="3073547" cy="20590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620689"/>
            <a:ext cx="8229600" cy="1584176"/>
          </a:xfrm>
        </p:spPr>
        <p:txBody>
          <a:bodyPr>
            <a:norm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Gott ist da.</a:t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Gott ist in unserer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Mitte.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4819" name="Inhaltsplatzhalter 2"/>
          <p:cNvSpPr>
            <a:spLocks noGrp="1"/>
          </p:cNvSpPr>
          <p:nvPr>
            <p:ph sz="half" idx="1"/>
          </p:nvPr>
        </p:nvSpPr>
        <p:spPr>
          <a:xfrm>
            <a:off x="457200" y="4437063"/>
            <a:ext cx="4038600" cy="1689100"/>
          </a:xfrm>
        </p:spPr>
        <p:txBody>
          <a:bodyPr/>
          <a:lstStyle/>
          <a:p>
            <a:pPr>
              <a:spcBef>
                <a:spcPct val="0"/>
              </a:spcBef>
            </a:pPr>
            <a:endParaRPr lang="de-DE" altLang="de-DE" dirty="0" smtClean="0"/>
          </a:p>
          <a:p>
            <a:pPr>
              <a:spcBef>
                <a:spcPct val="0"/>
              </a:spcBef>
            </a:pPr>
            <a:endParaRPr lang="de-DE" altLang="de-DE" dirty="0" smtClean="0"/>
          </a:p>
        </p:txBody>
      </p:sp>
      <p:pic>
        <p:nvPicPr>
          <p:cNvPr id="34821" name="Picture 2" descr="C:\Users\Zimmermann\Pictures\Eigene Bilder\Schule\Kommunion Zell\Kommunion 2012\Treffen 13.05\neu 05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32" r="26928"/>
          <a:stretch/>
        </p:blipFill>
        <p:spPr bwMode="auto">
          <a:xfrm>
            <a:off x="1743342" y="2391913"/>
            <a:ext cx="2709017" cy="3941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8A64B-D73A-4A92-B8E7-FDBAC18388E0}" type="slidenum">
              <a:rPr lang="de-DE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5359339" y="5517232"/>
            <a:ext cx="229261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Anzünden </a:t>
            </a:r>
            <a:endParaRPr lang="de-DE" dirty="0" smtClean="0"/>
          </a:p>
          <a:p>
            <a:r>
              <a:rPr lang="de-DE" dirty="0" smtClean="0"/>
              <a:t>der </a:t>
            </a:r>
            <a:r>
              <a:rPr lang="de-DE" dirty="0" smtClean="0"/>
              <a:t>Kommunionkerze</a:t>
            </a:r>
          </a:p>
          <a:p>
            <a:r>
              <a:rPr lang="de-DE" dirty="0" smtClean="0"/>
              <a:t>von </a:t>
            </a:r>
            <a:r>
              <a:rPr lang="de-DE" dirty="0"/>
              <a:t>Elias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7447999" y="3514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Abebe + Anja</a:t>
            </a:r>
            <a:endParaRPr lang="de-DE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5" r="1984"/>
          <a:stretch/>
        </p:blipFill>
        <p:spPr bwMode="auto">
          <a:xfrm>
            <a:off x="5359339" y="2607099"/>
            <a:ext cx="2025722" cy="275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1268762"/>
            <a:ext cx="8964488" cy="4857403"/>
          </a:xfrm>
        </p:spPr>
        <p:txBody>
          <a:bodyPr/>
          <a:lstStyle/>
          <a:p>
            <a:pPr indent="0">
              <a:buNone/>
            </a:pPr>
            <a:r>
              <a:rPr lang="de-DE" sz="3600" dirty="0" smtClean="0"/>
              <a:t>Jesus schickt uns den Heiligen Geist.</a:t>
            </a:r>
          </a:p>
          <a:p>
            <a:pPr indent="0">
              <a:buNone/>
            </a:pPr>
            <a:r>
              <a:rPr lang="de-DE" sz="3600" dirty="0" smtClean="0"/>
              <a:t>Gottes Heiliger Geist zeigt uns das Gute.</a:t>
            </a:r>
          </a:p>
          <a:p>
            <a:pPr indent="0">
              <a:buNone/>
            </a:pPr>
            <a:r>
              <a:rPr lang="de-DE" sz="3600" dirty="0" smtClean="0"/>
              <a:t>Wir handeln nicht immer nach Gottes Geist.</a:t>
            </a:r>
          </a:p>
          <a:p>
            <a:pPr indent="0">
              <a:buNone/>
            </a:pPr>
            <a:r>
              <a:rPr lang="de-DE" sz="3600" dirty="0" smtClean="0"/>
              <a:t>Jesus entschuldige!</a:t>
            </a:r>
          </a:p>
          <a:p>
            <a:pPr indent="0">
              <a:buNone/>
            </a:pPr>
            <a:endParaRPr lang="de-DE" dirty="0" smtClean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4437112"/>
            <a:ext cx="1946112" cy="194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947212" cy="117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30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179512" y="476674"/>
            <a:ext cx="8964488" cy="5649491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             Gott verzeiht. </a:t>
            </a:r>
          </a:p>
          <a:p>
            <a:pPr indent="0">
              <a:buNone/>
            </a:pPr>
            <a:r>
              <a:rPr lang="de-DE" dirty="0" smtClean="0"/>
              <a:t>Er nimmt unsere Schuld weg.</a:t>
            </a:r>
          </a:p>
          <a:p>
            <a:pPr indent="0">
              <a:buNone/>
            </a:pPr>
            <a:r>
              <a:rPr lang="de-DE" dirty="0" smtClean="0"/>
              <a:t>Wir fühlen uns leicht.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16" t="26705" r="30942"/>
          <a:stretch/>
        </p:blipFill>
        <p:spPr bwMode="auto">
          <a:xfrm>
            <a:off x="179512" y="2669155"/>
            <a:ext cx="2196269" cy="3387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8" t="31259" r="26214" b="17261"/>
          <a:stretch/>
        </p:blipFill>
        <p:spPr bwMode="auto">
          <a:xfrm>
            <a:off x="4932040" y="689492"/>
            <a:ext cx="4134887" cy="5356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88640"/>
            <a:ext cx="659180" cy="816210"/>
          </a:xfrm>
          <a:prstGeom prst="rect">
            <a:avLst/>
          </a:prstGeom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632"/>
          <a:stretch/>
        </p:blipFill>
        <p:spPr bwMode="auto">
          <a:xfrm>
            <a:off x="2555776" y="2651675"/>
            <a:ext cx="2232701" cy="339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554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7" t="63578" r="58387"/>
          <a:stretch/>
        </p:blipFill>
        <p:spPr bwMode="auto">
          <a:xfrm>
            <a:off x="104492" y="3068961"/>
            <a:ext cx="3847288" cy="1440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340768"/>
            <a:ext cx="1331923" cy="13319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70" r="16355"/>
          <a:stretch/>
        </p:blipFill>
        <p:spPr bwMode="auto">
          <a:xfrm>
            <a:off x="4478332" y="3089584"/>
            <a:ext cx="4644456" cy="14360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3742" y="4797152"/>
            <a:ext cx="1306265" cy="1646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797152"/>
            <a:ext cx="1896875" cy="161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052736"/>
            <a:ext cx="1224136" cy="151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076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8363272" cy="1152128"/>
          </a:xfrm>
        </p:spPr>
        <p:txBody>
          <a:bodyPr>
            <a:norm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Der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 Bischof  betet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8313" y="3016757"/>
            <a:ext cx="8229600" cy="3550731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24EBC4-5CBE-40C5-9298-B4D84D3244E3}" type="slidenum">
              <a:rPr lang="de-DE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323528" y="2132856"/>
            <a:ext cx="631844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/>
              <a:t>Allmächtiger Gott,</a:t>
            </a:r>
          </a:p>
          <a:p>
            <a:r>
              <a:rPr lang="de-DE" sz="2800" dirty="0" smtClean="0"/>
              <a:t>du </a:t>
            </a:r>
            <a:r>
              <a:rPr lang="de-DE" sz="2800" dirty="0"/>
              <a:t>hast deinen Sohn erhöht</a:t>
            </a:r>
          </a:p>
          <a:p>
            <a:r>
              <a:rPr lang="de-DE" sz="2800" dirty="0" smtClean="0"/>
              <a:t>und </a:t>
            </a:r>
            <a:r>
              <a:rPr lang="de-DE" sz="2800" dirty="0"/>
              <a:t>den Heiligen Geist gesandt,</a:t>
            </a:r>
          </a:p>
          <a:p>
            <a:r>
              <a:rPr lang="de-DE" sz="2800" dirty="0" smtClean="0"/>
              <a:t>um </a:t>
            </a:r>
            <a:r>
              <a:rPr lang="de-DE" sz="2800" dirty="0"/>
              <a:t>uns zum ewigen Leben zu führen.</a:t>
            </a:r>
          </a:p>
          <a:p>
            <a:r>
              <a:rPr lang="de-DE" sz="2800" dirty="0" smtClean="0"/>
              <a:t>Gib</a:t>
            </a:r>
            <a:r>
              <a:rPr lang="de-DE" sz="2800" dirty="0"/>
              <a:t>, dass wir</a:t>
            </a:r>
          </a:p>
          <a:p>
            <a:r>
              <a:rPr lang="de-DE" sz="2800" dirty="0" smtClean="0"/>
              <a:t>durch </a:t>
            </a:r>
            <a:r>
              <a:rPr lang="de-DE" sz="2800" dirty="0"/>
              <a:t>den Empfang dieser großen Gabe</a:t>
            </a:r>
          </a:p>
          <a:p>
            <a:r>
              <a:rPr lang="de-DE" sz="2800" dirty="0" smtClean="0"/>
              <a:t>im </a:t>
            </a:r>
            <a:r>
              <a:rPr lang="de-DE" sz="2800" dirty="0"/>
              <a:t>Glauben wachsen</a:t>
            </a:r>
          </a:p>
          <a:p>
            <a:r>
              <a:rPr lang="de-DE" sz="2800" dirty="0" smtClean="0"/>
              <a:t>und </a:t>
            </a:r>
            <a:r>
              <a:rPr lang="de-DE" sz="2800" dirty="0"/>
              <a:t>dir aus ganzem Herzen dienen.</a:t>
            </a:r>
          </a:p>
          <a:p>
            <a:r>
              <a:rPr lang="de-DE" sz="2800" dirty="0" smtClean="0"/>
              <a:t>Darum </a:t>
            </a:r>
            <a:r>
              <a:rPr lang="de-DE" sz="2800" dirty="0"/>
              <a:t>bitten wir durch Jesus Christus.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189" y="251451"/>
            <a:ext cx="2417814" cy="2993786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58" y="3446966"/>
            <a:ext cx="20478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198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2746648" cy="1972072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 lesen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aus der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Bibel</a:t>
            </a:r>
          </a:p>
        </p:txBody>
      </p:sp>
      <p:pic>
        <p:nvPicPr>
          <p:cNvPr id="39939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899592" y="2397062"/>
            <a:ext cx="1638216" cy="1919860"/>
          </a:xfrm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806" y="4819276"/>
            <a:ext cx="1227747" cy="1227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6F0FE-D860-4D88-9F3B-DF0C32820955}" type="slidenum">
              <a:rPr lang="de-DE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4" name="Textfeld 3"/>
          <p:cNvSpPr txBox="1"/>
          <p:nvPr/>
        </p:nvSpPr>
        <p:spPr>
          <a:xfrm>
            <a:off x="899592" y="4365104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Jesaja 41,17-20</a:t>
            </a:r>
            <a:endParaRPr lang="de-DE" dirty="0"/>
          </a:p>
        </p:txBody>
      </p:sp>
      <p:sp>
        <p:nvSpPr>
          <p:cNvPr id="5" name="Textfeld 4"/>
          <p:cNvSpPr txBox="1"/>
          <p:nvPr/>
        </p:nvSpPr>
        <p:spPr>
          <a:xfrm>
            <a:off x="863402" y="6047023"/>
            <a:ext cx="1656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Niklas + Dennis</a:t>
            </a:r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3" r="6465" b="11659"/>
          <a:stretch/>
        </p:blipFill>
        <p:spPr>
          <a:xfrm>
            <a:off x="3707904" y="620688"/>
            <a:ext cx="4916815" cy="331236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4978179" y="4272771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Bibeltext abschreiben wie die Mönche früher.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5878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620688"/>
            <a:ext cx="8579296" cy="5505477"/>
          </a:xfrm>
        </p:spPr>
        <p:txBody>
          <a:bodyPr/>
          <a:lstStyle/>
          <a:p>
            <a:pPr indent="0">
              <a:buNone/>
            </a:pPr>
            <a:r>
              <a:rPr lang="de-DE" sz="3200" b="1" dirty="0" smtClean="0"/>
              <a:t>Arme Menschen </a:t>
            </a:r>
            <a:r>
              <a:rPr lang="de-DE" sz="3200" dirty="0" smtClean="0"/>
              <a:t>haben </a:t>
            </a:r>
            <a:r>
              <a:rPr lang="de-DE" sz="3200" b="1" dirty="0" smtClean="0"/>
              <a:t>kein Wasser</a:t>
            </a:r>
            <a:r>
              <a:rPr lang="de-DE" sz="3200" dirty="0" smtClean="0"/>
              <a:t>.</a:t>
            </a:r>
          </a:p>
          <a:p>
            <a:pPr indent="0">
              <a:buNone/>
            </a:pPr>
            <a:r>
              <a:rPr lang="de-DE" sz="3200" dirty="0" smtClean="0"/>
              <a:t>Die </a:t>
            </a:r>
            <a:r>
              <a:rPr lang="de-DE" sz="3200" b="1" dirty="0" smtClean="0"/>
              <a:t>Menschen</a:t>
            </a:r>
            <a:r>
              <a:rPr lang="de-DE" sz="3200" dirty="0" smtClean="0"/>
              <a:t> haben </a:t>
            </a:r>
            <a:r>
              <a:rPr lang="de-DE" sz="3200" b="1" dirty="0" smtClean="0"/>
              <a:t>Durst</a:t>
            </a:r>
            <a:r>
              <a:rPr lang="de-DE" sz="3200" dirty="0" smtClean="0"/>
              <a:t>.</a:t>
            </a:r>
          </a:p>
          <a:p>
            <a:pPr indent="0">
              <a:buNone/>
            </a:pPr>
            <a:r>
              <a:rPr lang="de-DE" sz="3200" dirty="0" smtClean="0"/>
              <a:t>Die </a:t>
            </a:r>
            <a:r>
              <a:rPr lang="de-DE" sz="3200" b="1" dirty="0" smtClean="0"/>
              <a:t>Menschen</a:t>
            </a:r>
            <a:r>
              <a:rPr lang="de-DE" sz="3200" dirty="0" smtClean="0"/>
              <a:t> sind </a:t>
            </a:r>
            <a:r>
              <a:rPr lang="de-DE" sz="3200" b="1" dirty="0" smtClean="0"/>
              <a:t>nicht alleine</a:t>
            </a:r>
            <a:r>
              <a:rPr lang="de-DE" sz="3200" dirty="0" smtClean="0"/>
              <a:t>.</a:t>
            </a:r>
          </a:p>
          <a:p>
            <a:pPr indent="0">
              <a:buNone/>
            </a:pPr>
            <a:r>
              <a:rPr lang="de-DE" sz="3200" b="1" dirty="0" smtClean="0"/>
              <a:t>Gott bleibt </a:t>
            </a:r>
            <a:r>
              <a:rPr lang="de-DE" sz="3200" dirty="0" smtClean="0"/>
              <a:t>bei den Menschen.</a:t>
            </a:r>
          </a:p>
          <a:p>
            <a:pPr indent="0">
              <a:buNone/>
            </a:pPr>
            <a:r>
              <a:rPr lang="de-DE" sz="3200" dirty="0" smtClean="0"/>
              <a:t>Gott macht die </a:t>
            </a:r>
            <a:r>
              <a:rPr lang="de-DE" sz="3200" b="1" dirty="0" smtClean="0"/>
              <a:t>Wüste zu Seen</a:t>
            </a:r>
            <a:r>
              <a:rPr lang="de-DE" sz="3200" dirty="0" smtClean="0"/>
              <a:t>.</a:t>
            </a:r>
          </a:p>
          <a:p>
            <a:pPr indent="0">
              <a:buNone/>
            </a:pPr>
            <a:r>
              <a:rPr lang="de-DE" sz="3200" dirty="0" smtClean="0"/>
              <a:t>Gott macht trockenes </a:t>
            </a:r>
            <a:r>
              <a:rPr lang="de-DE" sz="3200" b="1" dirty="0" smtClean="0"/>
              <a:t>Land zu </a:t>
            </a:r>
            <a:r>
              <a:rPr lang="de-DE" sz="3200" dirty="0" smtClean="0"/>
              <a:t>frischem </a:t>
            </a:r>
            <a:r>
              <a:rPr lang="de-DE" sz="3200" b="1" dirty="0"/>
              <a:t>W</a:t>
            </a:r>
            <a:r>
              <a:rPr lang="de-DE" sz="3200" b="1" dirty="0" smtClean="0"/>
              <a:t>asser</a:t>
            </a:r>
            <a:r>
              <a:rPr lang="de-DE" sz="3200" dirty="0" smtClean="0"/>
              <a:t>.</a:t>
            </a:r>
          </a:p>
          <a:p>
            <a:pPr indent="0">
              <a:buNone/>
            </a:pPr>
            <a:r>
              <a:rPr lang="de-DE" sz="3200" dirty="0" smtClean="0"/>
              <a:t>Gott pflanzt </a:t>
            </a:r>
            <a:r>
              <a:rPr lang="de-DE" sz="3200" b="1" dirty="0" smtClean="0"/>
              <a:t>Bäume in </a:t>
            </a:r>
            <a:r>
              <a:rPr lang="de-DE" sz="3200" dirty="0" smtClean="0"/>
              <a:t>der </a:t>
            </a:r>
            <a:r>
              <a:rPr lang="de-DE" sz="3200" b="1" dirty="0" smtClean="0"/>
              <a:t>Wüste</a:t>
            </a:r>
            <a:r>
              <a:rPr lang="de-DE" sz="3200" dirty="0" smtClean="0"/>
              <a:t>.</a:t>
            </a:r>
          </a:p>
          <a:p>
            <a:pPr indent="0">
              <a:buNone/>
            </a:pPr>
            <a:r>
              <a:rPr lang="de-DE" sz="3200" b="1" dirty="0" smtClean="0"/>
              <a:t>Alle Menschen </a:t>
            </a:r>
            <a:r>
              <a:rPr lang="de-DE" sz="3200" dirty="0" smtClean="0"/>
              <a:t>sollen </a:t>
            </a:r>
            <a:r>
              <a:rPr lang="de-DE" sz="3200" b="1" dirty="0" smtClean="0"/>
              <a:t>sehen</a:t>
            </a:r>
            <a:r>
              <a:rPr lang="de-DE" sz="3200" dirty="0" smtClean="0"/>
              <a:t>:</a:t>
            </a:r>
          </a:p>
          <a:p>
            <a:pPr indent="0">
              <a:buNone/>
            </a:pPr>
            <a:r>
              <a:rPr lang="de-DE" sz="3200" b="1" dirty="0" smtClean="0"/>
              <a:t>Gott hat das gemacht</a:t>
            </a:r>
            <a:r>
              <a:rPr lang="de-DE" sz="3200" dirty="0" smtClean="0"/>
              <a:t>.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285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5338936" cy="6076528"/>
          </a:xfrm>
        </p:spPr>
        <p:txBody>
          <a:bodyPr anchor="t"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5E2F-9661-40FB-B9F3-0AD5F6B8113E}" type="slidenum">
              <a:rPr lang="de-DE"/>
              <a:pPr>
                <a:defRPr/>
              </a:pPr>
              <a:t>19</a:t>
            </a:fld>
            <a:endParaRPr lang="de-DE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906339"/>
              </a:clrFrom>
              <a:clrTo>
                <a:srgbClr val="9063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8F6439"/>
              </a:clrFrom>
              <a:clrTo>
                <a:srgbClr val="8F643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75" t="1098" r="6889" b="12227"/>
          <a:stretch/>
        </p:blipFill>
        <p:spPr>
          <a:xfrm>
            <a:off x="4139952" y="1684191"/>
            <a:ext cx="4514167" cy="45754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9" name="Rechteck 8"/>
          <p:cNvSpPr/>
          <p:nvPr/>
        </p:nvSpPr>
        <p:spPr>
          <a:xfrm>
            <a:off x="42729" y="116632"/>
            <a:ext cx="55983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Arme Menschen haben kein Wasser.</a:t>
            </a:r>
          </a:p>
          <a:p>
            <a:r>
              <a:rPr lang="de-DE" sz="2400" b="1" dirty="0"/>
              <a:t>Die Menschen haben Durst.</a:t>
            </a:r>
          </a:p>
          <a:p>
            <a:r>
              <a:rPr lang="de-DE" sz="2400" b="1" dirty="0"/>
              <a:t>Die Menschen sind nicht alleine.</a:t>
            </a:r>
          </a:p>
          <a:p>
            <a:r>
              <a:rPr lang="de-DE" sz="2400" b="1" dirty="0"/>
              <a:t>Gott bleibt bei den Menschen.</a:t>
            </a:r>
          </a:p>
          <a:p>
            <a:r>
              <a:rPr lang="de-DE" sz="2400" b="1" dirty="0"/>
              <a:t>Gott macht die Wüste zu Seen.</a:t>
            </a:r>
          </a:p>
        </p:txBody>
      </p:sp>
    </p:spTree>
    <p:extLst>
      <p:ext uri="{BB962C8B-B14F-4D97-AF65-F5344CB8AC3E}">
        <p14:creationId xmlns:p14="http://schemas.microsoft.com/office/powerpoint/2010/main" val="12339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713" y="1200503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628532" y="128257"/>
            <a:ext cx="324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Frau Schneider spielt Orgel.</a:t>
            </a:r>
            <a:endParaRPr lang="de-DE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5" y="3133042"/>
            <a:ext cx="2487479" cy="2487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5076056" y="3284985"/>
            <a:ext cx="3621088" cy="2340040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Unser Bischof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kommt mit den </a:t>
            </a: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Firmlingen</a:t>
            </a:r>
            <a:b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und den Paten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in </a:t>
            </a: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die Kirche.</a:t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7"/>
          <a:stretch>
            <a:fillRect/>
          </a:stretch>
        </p:blipFill>
        <p:spPr bwMode="auto">
          <a:xfrm>
            <a:off x="568379" y="4941170"/>
            <a:ext cx="4175125" cy="173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1" t="6601" r="32204" b="25970"/>
          <a:stretch/>
        </p:blipFill>
        <p:spPr>
          <a:xfrm>
            <a:off x="5640936" y="625662"/>
            <a:ext cx="2964195" cy="204732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20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463"/>
          <a:stretch/>
        </p:blipFill>
        <p:spPr bwMode="auto">
          <a:xfrm>
            <a:off x="-22624" y="15904"/>
            <a:ext cx="9166624" cy="534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nhaltsplatzhalter 3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40" b="3257"/>
          <a:stretch/>
        </p:blipFill>
        <p:spPr>
          <a:xfrm>
            <a:off x="1331640" y="660058"/>
            <a:ext cx="6096677" cy="4060556"/>
          </a:xfrm>
        </p:spPr>
      </p:pic>
      <p:sp>
        <p:nvSpPr>
          <p:cNvPr id="7" name="Rechteck 6"/>
          <p:cNvSpPr/>
          <p:nvPr/>
        </p:nvSpPr>
        <p:spPr>
          <a:xfrm>
            <a:off x="539552" y="5380672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b="1" dirty="0"/>
              <a:t>Gott macht trockenes Land zu frischem Wasser.</a:t>
            </a:r>
          </a:p>
          <a:p>
            <a:r>
              <a:rPr lang="de-DE" sz="2400" b="1" dirty="0"/>
              <a:t>Gott pflanzt Bäume in der Wüste.</a:t>
            </a:r>
          </a:p>
          <a:p>
            <a:r>
              <a:rPr lang="de-DE" sz="2400" b="1" dirty="0"/>
              <a:t>Alle Menschen sollen sehen:</a:t>
            </a:r>
          </a:p>
          <a:p>
            <a:r>
              <a:rPr lang="de-DE" sz="2400" b="1" dirty="0"/>
              <a:t>Gott hat das gemacht.</a:t>
            </a:r>
          </a:p>
        </p:txBody>
      </p:sp>
    </p:spTree>
    <p:extLst>
      <p:ext uri="{BB962C8B-B14F-4D97-AF65-F5344CB8AC3E}">
        <p14:creationId xmlns:p14="http://schemas.microsoft.com/office/powerpoint/2010/main" val="3181969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971602" y="836712"/>
            <a:ext cx="3222625" cy="3776662"/>
          </a:xfrm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8" y="1268762"/>
            <a:ext cx="2867025" cy="286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6F0FE-D860-4D88-9F3B-DF0C32820955}" type="slidenum">
              <a:rPr lang="de-DE"/>
              <a:pPr>
                <a:defRPr/>
              </a:pPr>
              <a:t>21</a:t>
            </a:fld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1763688" y="5042118"/>
            <a:ext cx="597666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>
                <a:solidFill>
                  <a:schemeClr val="bg2">
                    <a:lumMod val="10000"/>
                  </a:schemeClr>
                </a:solidFill>
                <a:latin typeface="Open Sans"/>
              </a:rPr>
              <a:t>L: Wort des lebendigen Gottes. </a:t>
            </a:r>
            <a:endParaRPr lang="de-DE" sz="2800" dirty="0" smtClean="0">
              <a:solidFill>
                <a:schemeClr val="bg2">
                  <a:lumMod val="10000"/>
                </a:schemeClr>
              </a:solidFill>
              <a:latin typeface="Open Sans"/>
            </a:endParaRPr>
          </a:p>
          <a:p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de-DE" sz="28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sz="2800" dirty="0">
                <a:solidFill>
                  <a:schemeClr val="bg2">
                    <a:lumMod val="10000"/>
                  </a:schemeClr>
                </a:solidFill>
                <a:latin typeface="Open Sans"/>
              </a:rPr>
              <a:t>A:</a:t>
            </a:r>
            <a:r>
              <a:rPr lang="de-DE" sz="2800" b="1" dirty="0">
                <a:solidFill>
                  <a:schemeClr val="bg2">
                    <a:lumMod val="10000"/>
                  </a:schemeClr>
                </a:solidFill>
                <a:latin typeface="Open Sans"/>
              </a:rPr>
              <a:t> Dank </a:t>
            </a:r>
            <a:r>
              <a:rPr lang="de-DE" sz="2800" dirty="0">
                <a:solidFill>
                  <a:schemeClr val="bg2">
                    <a:lumMod val="10000"/>
                  </a:schemeClr>
                </a:solidFill>
                <a:latin typeface="Open Sans"/>
              </a:rPr>
              <a:t>sei </a:t>
            </a:r>
            <a:r>
              <a:rPr lang="de-DE" sz="2800" b="1" dirty="0">
                <a:solidFill>
                  <a:schemeClr val="bg2">
                    <a:lumMod val="10000"/>
                  </a:schemeClr>
                </a:solidFill>
                <a:latin typeface="Open Sans"/>
              </a:rPr>
              <a:t>Gott.</a:t>
            </a:r>
            <a:r>
              <a:rPr lang="de-DE" sz="28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de-DE" sz="2800" b="1" dirty="0">
                <a:solidFill>
                  <a:schemeClr val="bg2">
                    <a:lumMod val="10000"/>
                  </a:schemeClr>
                </a:solidFill>
              </a:rPr>
            </a:br>
            <a:endParaRPr lang="de-DE" sz="28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5661248"/>
            <a:ext cx="927100" cy="927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8882" y="5661248"/>
            <a:ext cx="924943" cy="924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25" y="5783976"/>
            <a:ext cx="792163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02615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0" y="304800"/>
            <a:ext cx="4114800" cy="1143000"/>
          </a:xfrm>
        </p:spPr>
        <p:txBody>
          <a:bodyPr>
            <a:normAutofit fontScale="90000"/>
          </a:bodyPr>
          <a:lstStyle/>
          <a:p>
            <a:r>
              <a:rPr lang="de-DE" dirty="0" smtClean="0">
                <a:solidFill>
                  <a:srgbClr val="0070C0"/>
                </a:solidFill>
              </a:rPr>
              <a:t>Bitte, mitgebärden!</a:t>
            </a:r>
            <a:endParaRPr lang="de-DE" dirty="0">
              <a:solidFill>
                <a:srgbClr val="0070C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6" y="354054"/>
            <a:ext cx="1111100" cy="56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95536" y="1340770"/>
            <a:ext cx="5112568" cy="5256584"/>
          </a:xfrm>
        </p:spPr>
        <p:txBody>
          <a:bodyPr>
            <a:normAutofit fontScale="47500" lnSpcReduction="20000"/>
          </a:bodyPr>
          <a:lstStyle/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gehe</a:t>
            </a:r>
            <a:r>
              <a:rPr lang="de-DE" dirty="0" smtClean="0"/>
              <a:t>, bist Du </a:t>
            </a:r>
            <a:r>
              <a:rPr lang="de-DE" b="1" dirty="0" smtClean="0"/>
              <a:t>(Gott) 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stehe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/>
              <a:t>Du bist oben im </a:t>
            </a:r>
            <a:r>
              <a:rPr lang="de-DE" b="1" dirty="0"/>
              <a:t>Himme</a:t>
            </a:r>
            <a:r>
              <a:rPr lang="de-DE" dirty="0"/>
              <a:t>l </a:t>
            </a:r>
            <a:r>
              <a:rPr lang="de-DE" dirty="0" smtClean="0"/>
              <a:t>bist </a:t>
            </a:r>
            <a:r>
              <a:rPr lang="de-DE" dirty="0"/>
              <a:t>unten auf der </a:t>
            </a:r>
            <a:r>
              <a:rPr lang="de-DE" b="1" dirty="0"/>
              <a:t>Erde</a:t>
            </a:r>
            <a:r>
              <a:rPr lang="de-DE" dirty="0"/>
              <a:t>. </a:t>
            </a:r>
          </a:p>
          <a:p>
            <a:pPr indent="0">
              <a:buNone/>
            </a:pPr>
            <a:r>
              <a:rPr lang="de-DE" dirty="0"/>
              <a:t>Wohin ich mich </a:t>
            </a:r>
            <a:r>
              <a:rPr lang="de-DE" b="1" dirty="0"/>
              <a:t>wende</a:t>
            </a:r>
            <a:r>
              <a:rPr lang="de-DE" dirty="0"/>
              <a:t>, </a:t>
            </a:r>
            <a:r>
              <a:rPr lang="de-DE" dirty="0" smtClean="0"/>
              <a:t>Du </a:t>
            </a:r>
            <a:r>
              <a:rPr lang="de-DE" dirty="0"/>
              <a:t>bist </a:t>
            </a:r>
            <a:r>
              <a:rPr lang="de-DE" b="1" dirty="0"/>
              <a:t>an jedem Ende</a:t>
            </a:r>
          </a:p>
          <a:p>
            <a:pPr indent="0">
              <a:buNone/>
            </a:pPr>
            <a:r>
              <a:rPr lang="de-DE" dirty="0" smtClean="0"/>
              <a:t>Du </a:t>
            </a:r>
            <a:r>
              <a:rPr lang="de-DE" b="1" dirty="0" smtClean="0"/>
              <a:t>(Gott</a:t>
            </a:r>
            <a:r>
              <a:rPr lang="de-DE" dirty="0" smtClean="0"/>
              <a:t>) </a:t>
            </a:r>
            <a:r>
              <a:rPr lang="de-DE" dirty="0"/>
              <a:t>bist </a:t>
            </a:r>
            <a:r>
              <a:rPr lang="de-DE" b="1" dirty="0"/>
              <a:t>immer da</a:t>
            </a:r>
            <a:r>
              <a:rPr lang="de-DE" dirty="0"/>
              <a:t>.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sitze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Wo </a:t>
            </a:r>
            <a:r>
              <a:rPr lang="de-DE" b="1" dirty="0" smtClean="0"/>
              <a:t>ich liege</a:t>
            </a:r>
            <a:r>
              <a:rPr lang="de-DE" dirty="0" smtClean="0"/>
              <a:t>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Wenn´s mir </a:t>
            </a:r>
            <a:r>
              <a:rPr lang="de-DE" b="1" dirty="0" smtClean="0"/>
              <a:t>gut</a:t>
            </a:r>
            <a:r>
              <a:rPr lang="de-DE" dirty="0" smtClean="0"/>
              <a:t> geht,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Wenn´s mir </a:t>
            </a:r>
            <a:r>
              <a:rPr lang="de-DE" dirty="0" smtClean="0"/>
              <a:t>schlecht geht </a:t>
            </a:r>
            <a:r>
              <a:rPr lang="de-DE" b="1" dirty="0" smtClean="0"/>
              <a:t>(weinen),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dirty="0" smtClean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r>
              <a:rPr lang="de-DE" dirty="0" smtClean="0"/>
              <a:t>In der </a:t>
            </a:r>
            <a:r>
              <a:rPr lang="de-DE" b="1" dirty="0" smtClean="0"/>
              <a:t>Schule</a:t>
            </a:r>
            <a:r>
              <a:rPr lang="de-DE" dirty="0" smtClean="0"/>
              <a:t>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 smtClean="0"/>
              <a:t>Auch </a:t>
            </a:r>
            <a:r>
              <a:rPr lang="de-DE" b="1" dirty="0" smtClean="0"/>
              <a:t>zu Hause</a:t>
            </a:r>
            <a:r>
              <a:rPr lang="de-DE" dirty="0" smtClean="0"/>
              <a:t>, bist Du </a:t>
            </a:r>
            <a:r>
              <a:rPr lang="de-DE" b="1" dirty="0"/>
              <a:t>(Gott) </a:t>
            </a:r>
            <a:r>
              <a:rPr lang="de-DE" b="1" dirty="0" smtClean="0"/>
              <a:t>da.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Wenn </a:t>
            </a:r>
            <a:r>
              <a:rPr lang="de-DE" b="1" dirty="0" smtClean="0"/>
              <a:t>ich spiele</a:t>
            </a:r>
            <a:r>
              <a:rPr lang="de-DE" dirty="0" smtClean="0"/>
              <a:t>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 smtClean="0"/>
              <a:t>Bei der Arbeit (Gebärde: </a:t>
            </a:r>
            <a:r>
              <a:rPr lang="de-DE" b="1" dirty="0" smtClean="0"/>
              <a:t>ich lernen</a:t>
            </a:r>
            <a:r>
              <a:rPr lang="de-DE" dirty="0" smtClean="0"/>
              <a:t>) </a:t>
            </a:r>
            <a:r>
              <a:rPr lang="de-DE" dirty="0"/>
              <a:t>bist Du </a:t>
            </a:r>
            <a:r>
              <a:rPr lang="de-DE" b="1" dirty="0"/>
              <a:t>(Gott) </a:t>
            </a:r>
            <a:r>
              <a:rPr lang="de-DE" b="1" dirty="0" smtClean="0"/>
              <a:t>da</a:t>
            </a:r>
            <a:r>
              <a:rPr lang="de-DE" b="1" dirty="0"/>
              <a:t>.</a:t>
            </a:r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r>
              <a:rPr lang="de-DE" dirty="0"/>
              <a:t>Du bist oben im Himmel </a:t>
            </a:r>
            <a:r>
              <a:rPr lang="de-DE" dirty="0" smtClean="0"/>
              <a:t>…</a:t>
            </a:r>
            <a:endParaRPr lang="de-DE" dirty="0"/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r>
              <a:rPr lang="de-DE" dirty="0" smtClean="0"/>
              <a:t>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72424"/>
            <a:ext cx="997149" cy="78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006" y="272426"/>
            <a:ext cx="891481" cy="89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5652123" y="2708922"/>
            <a:ext cx="3116559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>
                <a:solidFill>
                  <a:prstClr val="black"/>
                </a:solidFill>
              </a:rPr>
              <a:t>Wir singen:  Gott ist immer </a:t>
            </a:r>
            <a:r>
              <a:rPr lang="de-DE" b="1" dirty="0" smtClean="0">
                <a:solidFill>
                  <a:prstClr val="black"/>
                </a:solidFill>
              </a:rPr>
              <a:t>da</a:t>
            </a:r>
          </a:p>
          <a:p>
            <a:r>
              <a:rPr lang="de-DE" sz="800" dirty="0" smtClean="0">
                <a:solidFill>
                  <a:prstClr val="black"/>
                </a:solidFill>
              </a:rPr>
              <a:t>von Detlev Jöcker</a:t>
            </a:r>
            <a:endParaRPr lang="de-DE" sz="800" dirty="0">
              <a:solidFill>
                <a:prstClr val="black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9" y="5445224"/>
            <a:ext cx="3992563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611560" y="1052736"/>
            <a:ext cx="64807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dirty="0" smtClean="0"/>
              <a:t>CD Nr. 3</a:t>
            </a:r>
            <a:endParaRPr lang="de-DE" sz="8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628800"/>
            <a:ext cx="648072" cy="6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3645023"/>
            <a:ext cx="1343429" cy="1343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32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43608" y="188639"/>
            <a:ext cx="7391275" cy="1800201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Wir hören das </a:t>
            </a: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Evangelium</a:t>
            </a:r>
            <a:br>
              <a:rPr lang="de-DE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de-DE" dirty="0" smtClean="0">
                <a:solidFill>
                  <a:schemeClr val="bg2">
                    <a:lumMod val="10000"/>
                  </a:schemeClr>
                </a:solidFill>
              </a:rPr>
              <a:t>die Frohe Botschaft von Jesus</a:t>
            </a:r>
            <a:endParaRPr lang="de-DE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39939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3779912" y="4633009"/>
            <a:ext cx="1710459" cy="2004523"/>
          </a:xfrm>
        </p:spPr>
      </p:pic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4683115"/>
            <a:ext cx="1878313" cy="187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6F0FE-D860-4D88-9F3B-DF0C32820955}" type="slidenum">
              <a:rPr lang="de-DE"/>
              <a:pPr>
                <a:defRPr/>
              </a:pPr>
              <a:t>23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1523" y="1988840"/>
            <a:ext cx="4048125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234" y="4578833"/>
            <a:ext cx="1677969" cy="209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67544" y="908722"/>
            <a:ext cx="5338936" cy="3096344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Johannes </a:t>
            </a:r>
            <a:r>
              <a:rPr lang="de-DE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hat es auf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geschrieben.</a:t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b="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(</a:t>
            </a:r>
            <a:r>
              <a:rPr lang="de-DE" sz="2700" b="0" dirty="0" err="1">
                <a:solidFill>
                  <a:schemeClr val="tx2">
                    <a:shade val="85000"/>
                    <a:satMod val="150000"/>
                  </a:schemeClr>
                </a:solidFill>
              </a:rPr>
              <a:t>Joh</a:t>
            </a:r>
            <a:r>
              <a:rPr lang="de-DE" sz="2700" b="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 </a:t>
            </a:r>
            <a:r>
              <a:rPr lang="de-DE" sz="2800" b="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16,6+7 </a:t>
            </a:r>
            <a:r>
              <a:rPr lang="de-DE" sz="2800" b="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in Leichter </a:t>
            </a:r>
            <a:r>
              <a:rPr lang="de-DE" sz="2800" b="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Sprache</a:t>
            </a:r>
            <a:r>
              <a:rPr lang="de-DE" sz="2700" b="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)</a:t>
            </a:r>
            <a:r>
              <a:rPr lang="de-DE" sz="2700" b="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b="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5E2F-9661-40FB-B9F3-0AD5F6B8113E}" type="slidenum">
              <a:rPr lang="de-DE"/>
              <a:pPr>
                <a:defRPr/>
              </a:pPr>
              <a:t>24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68146" y="404666"/>
            <a:ext cx="3024732" cy="403229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hteck 3"/>
          <p:cNvSpPr/>
          <p:nvPr/>
        </p:nvSpPr>
        <p:spPr>
          <a:xfrm>
            <a:off x="323528" y="3212976"/>
            <a:ext cx="79208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/>
              <a:t> </a:t>
            </a:r>
            <a:r>
              <a:rPr lang="de-DE" sz="2800" dirty="0" smtClean="0"/>
              <a:t>    Aus </a:t>
            </a:r>
            <a:r>
              <a:rPr lang="de-DE" sz="2800" dirty="0"/>
              <a:t>dem heiligen </a:t>
            </a:r>
            <a:r>
              <a:rPr lang="de-DE" sz="2800" dirty="0" smtClean="0"/>
              <a:t>Evangelium </a:t>
            </a:r>
          </a:p>
          <a:p>
            <a:r>
              <a:rPr lang="de-DE" sz="2800" dirty="0"/>
              <a:t> </a:t>
            </a:r>
            <a:r>
              <a:rPr lang="de-DE" sz="2800" dirty="0" smtClean="0"/>
              <a:t>    nach Johannes </a:t>
            </a:r>
            <a:endParaRPr lang="de-DE" sz="2800" dirty="0"/>
          </a:p>
          <a:p>
            <a:r>
              <a:rPr lang="de-DE" sz="2800" dirty="0"/>
              <a:t>A: </a:t>
            </a:r>
            <a:r>
              <a:rPr lang="de-DE" sz="2800" b="1" dirty="0"/>
              <a:t>Ehre sei dir, o Herr. 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4" t="6856" r="14717"/>
          <a:stretch/>
        </p:blipFill>
        <p:spPr bwMode="auto">
          <a:xfrm>
            <a:off x="899592" y="4758721"/>
            <a:ext cx="1349490" cy="1616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2143" y="4781543"/>
            <a:ext cx="1901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5271946"/>
            <a:ext cx="589623" cy="58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0" t="36137" r="35327" b="23127"/>
          <a:stretch/>
        </p:blipFill>
        <p:spPr>
          <a:xfrm>
            <a:off x="277785" y="3358671"/>
            <a:ext cx="393075" cy="5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741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76238" y="50160"/>
            <a:ext cx="5338936" cy="4386952"/>
          </a:xfrm>
        </p:spPr>
        <p:txBody>
          <a:bodyPr anchor="ctr">
            <a:normAutofit fontScale="90000"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7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Jesus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sagt 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zu </a:t>
            </a: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seinen Freunden: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Ich gehe in den Himmel.</a:t>
            </a:r>
            <a:b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Ihr seid traurig.</a:t>
            </a:r>
            <a:b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Ihr spürt es in eurem Herzen</a:t>
            </a:r>
            <a:b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Ich schicke euch einen Helfer.</a:t>
            </a:r>
            <a: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1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100" dirty="0"/>
              <a:t/>
            </a:r>
            <a:br>
              <a:rPr lang="de-DE" sz="3100" dirty="0"/>
            </a:br>
            <a:endParaRPr lang="de-DE" sz="31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905E2F-9661-40FB-B9F3-0AD5F6B8113E}" type="slidenum">
              <a:rPr lang="de-DE"/>
              <a:pPr>
                <a:defRPr/>
              </a:pPr>
              <a:t>25</a:t>
            </a:fld>
            <a:endParaRPr lang="de-DE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48266" y="260649"/>
            <a:ext cx="1648401" cy="219749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nhaltsplatzhalt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6" t="9140" r="17349" b="7401"/>
          <a:stretch>
            <a:fillRect/>
          </a:stretch>
        </p:blipFill>
        <p:spPr>
          <a:xfrm>
            <a:off x="6948267" y="2924944"/>
            <a:ext cx="1638399" cy="1920074"/>
          </a:xfrm>
        </p:spPr>
      </p:pic>
      <p:sp>
        <p:nvSpPr>
          <p:cNvPr id="4" name="Rechteck 3"/>
          <p:cNvSpPr/>
          <p:nvPr/>
        </p:nvSpPr>
        <p:spPr>
          <a:xfrm>
            <a:off x="562861" y="3501008"/>
            <a:ext cx="580933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800" dirty="0"/>
              <a:t> </a:t>
            </a:r>
            <a:r>
              <a:rPr lang="de-DE" sz="2800" dirty="0" smtClean="0"/>
              <a:t> :      Evangelium </a:t>
            </a:r>
            <a:r>
              <a:rPr lang="de-DE" sz="2800" dirty="0"/>
              <a:t>unseres Herrn </a:t>
            </a:r>
            <a:endParaRPr lang="de-DE" sz="2800" dirty="0" smtClean="0"/>
          </a:p>
          <a:p>
            <a:r>
              <a:rPr lang="de-DE" sz="2800" dirty="0"/>
              <a:t> </a:t>
            </a:r>
            <a:r>
              <a:rPr lang="de-DE" sz="2800" dirty="0" smtClean="0"/>
              <a:t>        Jesus </a:t>
            </a:r>
            <a:r>
              <a:rPr lang="de-DE" sz="2800" dirty="0"/>
              <a:t>Christus. </a:t>
            </a:r>
          </a:p>
          <a:p>
            <a:r>
              <a:rPr lang="de-DE" sz="2800" dirty="0" smtClean="0"/>
              <a:t>Alle: </a:t>
            </a:r>
            <a:r>
              <a:rPr lang="de-DE" sz="2800" b="1" dirty="0"/>
              <a:t>Lob sei dir, Christus. 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58" r="22483"/>
          <a:stretch/>
        </p:blipFill>
        <p:spPr bwMode="auto">
          <a:xfrm>
            <a:off x="1475656" y="4886003"/>
            <a:ext cx="1296144" cy="1576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886003"/>
            <a:ext cx="19018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5157192"/>
            <a:ext cx="792088" cy="792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0" t="36137" r="35327" b="23127"/>
          <a:stretch/>
        </p:blipFill>
        <p:spPr>
          <a:xfrm>
            <a:off x="107504" y="188640"/>
            <a:ext cx="910714" cy="1266882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29" y="3508049"/>
            <a:ext cx="39052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717032"/>
            <a:ext cx="5122912" cy="1944216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Bischof Hanke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spricht zu uns.</a:t>
            </a:r>
          </a:p>
        </p:txBody>
      </p:sp>
      <p:pic>
        <p:nvPicPr>
          <p:cNvPr id="5529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907704" y="1196752"/>
            <a:ext cx="2241427" cy="224142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A1CEA8-37A9-494E-8869-43E59DC7DB01}" type="slidenum">
              <a:rPr lang="de-DE"/>
              <a:pPr>
                <a:defRPr/>
              </a:pPr>
              <a:t>26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93" t="30312" b="23956"/>
          <a:stretch/>
        </p:blipFill>
        <p:spPr>
          <a:xfrm rot="5400000">
            <a:off x="4216159" y="1768618"/>
            <a:ext cx="6008228" cy="31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11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27</a:t>
            </a:fld>
            <a:endParaRPr lang="de-DE" dirty="0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5" r="-106"/>
          <a:stretch/>
        </p:blipFill>
        <p:spPr bwMode="auto">
          <a:xfrm>
            <a:off x="2214746" y="3676528"/>
            <a:ext cx="5802594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60647"/>
            <a:ext cx="4544470" cy="33811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70" name="Picture 10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4" t="51691" r="48364" b="21384"/>
          <a:stretch/>
        </p:blipFill>
        <p:spPr bwMode="auto">
          <a:xfrm>
            <a:off x="1043608" y="151405"/>
            <a:ext cx="1171138" cy="113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23420" y="154453"/>
            <a:ext cx="815486" cy="1131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7215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87896"/>
          </a:xfrm>
        </p:spPr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Wir glauben: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7504" y="332656"/>
            <a:ext cx="9000999" cy="6408711"/>
          </a:xfrm>
        </p:spPr>
        <p:txBody>
          <a:bodyPr>
            <a:normAutofit fontScale="62500" lnSpcReduction="20000"/>
          </a:bodyPr>
          <a:lstStyle/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Z:</a:t>
            </a:r>
            <a:r>
              <a:rPr lang="de-DE" dirty="0"/>
              <a:t>	Der Glaube der Firmlinge wird getragen von dem Glauben ihrer Eltern </a:t>
            </a:r>
            <a:r>
              <a:rPr lang="de-DE" dirty="0" smtClean="0"/>
              <a:t>und Paten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 </a:t>
            </a:r>
            <a:r>
              <a:rPr lang="de-DE" dirty="0" smtClean="0"/>
              <a:t>                  und </a:t>
            </a:r>
            <a:r>
              <a:rPr lang="de-DE" dirty="0"/>
              <a:t>dem Glauben der ganzen Gemeinde.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Bekennen wir daher unseren Glauben mit den Firmlingen und für die </a:t>
            </a:r>
            <a:r>
              <a:rPr lang="de-DE" dirty="0" smtClean="0"/>
              <a:t>	Firmlinge </a:t>
            </a:r>
            <a:r>
              <a:rPr lang="de-DE" dirty="0"/>
              <a:t>mit den Worten: Ja, wir glauben</a:t>
            </a:r>
            <a:r>
              <a:rPr lang="de-DE" dirty="0" smtClean="0"/>
              <a:t>!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Glaubt ihr an Gott unseren Vater, der Himmel und Erde erschaffen hat</a:t>
            </a:r>
            <a:r>
              <a:rPr lang="de-DE" dirty="0" smtClean="0"/>
              <a:t>?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	Ja</a:t>
            </a:r>
            <a:r>
              <a:rPr lang="de-DE" b="1" dirty="0"/>
              <a:t>, wir glauben</a:t>
            </a:r>
            <a:r>
              <a:rPr lang="de-DE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Glaubt ihr an Jesus Christus, der euer Freund ist</a:t>
            </a:r>
            <a:r>
              <a:rPr lang="de-DE" dirty="0" smtClean="0"/>
              <a:t>?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Alle:	Ja, wir glauben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Glaubt ihr an den Heiligen Geist, der immer bei uns ist</a:t>
            </a:r>
            <a:r>
              <a:rPr lang="de-DE" dirty="0" smtClean="0"/>
              <a:t>?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Alle:	Ja, wir glauben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Wollt ihr Gottes Liebe weiter geben</a:t>
            </a:r>
            <a:r>
              <a:rPr lang="de-DE" dirty="0" smtClean="0"/>
              <a:t>?</a:t>
            </a: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Alle:	Ja, das wollen wir</a:t>
            </a:r>
            <a:r>
              <a:rPr lang="de-DE" b="1" dirty="0" smtClean="0"/>
              <a:t>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Ich frage nun die Firmlinge: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	Wollt </a:t>
            </a:r>
            <a:r>
              <a:rPr lang="de-DE" dirty="0"/>
              <a:t>ihr von Gottes Heiligem Geist gestärkt werden</a:t>
            </a:r>
            <a:r>
              <a:rPr lang="de-DE" dirty="0" smtClean="0"/>
              <a:t>?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 smtClean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/>
              <a:t>Firmlinge:	</a:t>
            </a:r>
            <a:r>
              <a:rPr lang="de-DE" b="1" dirty="0" smtClean="0"/>
              <a:t>Ich mag Firmung!</a:t>
            </a: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b="1" dirty="0" smtClean="0"/>
          </a:p>
        </p:txBody>
      </p:sp>
      <p:pic>
        <p:nvPicPr>
          <p:cNvPr id="5632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730" y="2158609"/>
            <a:ext cx="550954" cy="5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68025D2-0FC4-4BB7-AD6F-1A9CC8DBEF9D}" type="slidenum">
              <a:rPr lang="de-DE"/>
              <a:pPr>
                <a:defRPr/>
              </a:pPr>
              <a:t>28</a:t>
            </a:fld>
            <a:endParaRPr lang="de-DE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60" y="2168368"/>
            <a:ext cx="550954" cy="5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79512" y="764704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79512" y="2810740"/>
            <a:ext cx="250963" cy="34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79512" y="3592337"/>
            <a:ext cx="250963" cy="34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79512" y="4317480"/>
            <a:ext cx="250963" cy="34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51520" y="5206982"/>
            <a:ext cx="250963" cy="348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5847596"/>
            <a:ext cx="770856" cy="77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9459" y="5884305"/>
            <a:ext cx="734147" cy="734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847596"/>
            <a:ext cx="676820" cy="770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80" y="3905720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081" y="3022299"/>
            <a:ext cx="554037" cy="554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260" y="3025382"/>
            <a:ext cx="550954" cy="5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6" y="4665691"/>
            <a:ext cx="550954" cy="5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8176" y="3908803"/>
            <a:ext cx="550954" cy="550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7" t="27081" r="42764" b="30552"/>
          <a:stretch/>
        </p:blipFill>
        <p:spPr>
          <a:xfrm>
            <a:off x="5703385" y="4640727"/>
            <a:ext cx="385427" cy="566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66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7" name="Inhaltsplatzhalter 2"/>
          <p:cNvSpPr>
            <a:spLocks noGrp="1"/>
          </p:cNvSpPr>
          <p:nvPr>
            <p:ph sz="half" idx="1"/>
          </p:nvPr>
        </p:nvSpPr>
        <p:spPr>
          <a:xfrm>
            <a:off x="457200" y="332656"/>
            <a:ext cx="8363272" cy="6264696"/>
          </a:xfrm>
        </p:spPr>
        <p:txBody>
          <a:bodyPr/>
          <a:lstStyle/>
          <a:p>
            <a:pPr indent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de-DE" sz="2000" b="1" dirty="0">
                <a:solidFill>
                  <a:srgbClr val="4F81BD"/>
                </a:solidFill>
                <a:latin typeface="Cambria"/>
                <a:ea typeface="Times New Roman"/>
                <a:cs typeface="Times New Roman"/>
              </a:rPr>
              <a:t>Gebet um die Gaben des Hl. Geistes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endParaRPr lang="de-DE" sz="2000" dirty="0" smtClean="0"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 smtClean="0">
                <a:latin typeface="Calibri"/>
                <a:ea typeface="Calibri"/>
                <a:cs typeface="Times New Roman"/>
              </a:rPr>
              <a:t>Allmächtiger </a:t>
            </a:r>
            <a:r>
              <a:rPr lang="de-DE" sz="2000" dirty="0">
                <a:latin typeface="Calibri"/>
                <a:ea typeface="Calibri"/>
                <a:cs typeface="Times New Roman"/>
              </a:rPr>
              <a:t>Gott, </a:t>
            </a:r>
            <a:endParaRPr lang="de-DE" sz="2000" dirty="0" smtClean="0"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 smtClean="0">
                <a:latin typeface="Calibri"/>
                <a:ea typeface="Calibri"/>
                <a:cs typeface="Times New Roman"/>
              </a:rPr>
              <a:t>Vater </a:t>
            </a:r>
            <a:r>
              <a:rPr lang="de-DE" sz="2000" dirty="0">
                <a:latin typeface="Calibri"/>
                <a:ea typeface="Calibri"/>
                <a:cs typeface="Times New Roman"/>
              </a:rPr>
              <a:t>unseres Herrn Jesus Christus,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>
                <a:latin typeface="Calibri"/>
                <a:ea typeface="Calibri"/>
                <a:cs typeface="Times New Roman"/>
              </a:rPr>
              <a:t>du hast diese jungen Christen in der Taufe von der Erbschuld befreit. 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>
                <a:latin typeface="Calibri"/>
                <a:ea typeface="Calibri"/>
                <a:cs typeface="Times New Roman"/>
              </a:rPr>
              <a:t>Du hast ihnen aus dem Wasser und dem Heiligen Geist </a:t>
            </a:r>
            <a:endParaRPr lang="de-DE" sz="2000" dirty="0" smtClean="0"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 smtClean="0">
                <a:latin typeface="Calibri"/>
                <a:ea typeface="Calibri"/>
                <a:cs typeface="Times New Roman"/>
              </a:rPr>
              <a:t>neues </a:t>
            </a:r>
            <a:r>
              <a:rPr lang="de-DE" sz="2000" dirty="0">
                <a:latin typeface="Calibri"/>
                <a:ea typeface="Calibri"/>
                <a:cs typeface="Times New Roman"/>
              </a:rPr>
              <a:t>Leben geschenkt.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>
                <a:latin typeface="Calibri"/>
                <a:ea typeface="Calibri"/>
                <a:cs typeface="Times New Roman"/>
              </a:rPr>
              <a:t>Wir bitten dich, Herr, </a:t>
            </a:r>
            <a:endParaRPr lang="de-DE" sz="2000" dirty="0" smtClean="0"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 smtClean="0">
                <a:latin typeface="Calibri"/>
                <a:ea typeface="Calibri"/>
                <a:cs typeface="Times New Roman"/>
              </a:rPr>
              <a:t>sende </a:t>
            </a:r>
            <a:r>
              <a:rPr lang="de-DE" sz="2000" dirty="0">
                <a:latin typeface="Calibri"/>
                <a:ea typeface="Calibri"/>
                <a:cs typeface="Times New Roman"/>
              </a:rPr>
              <a:t>ihnen nun den Heiligen Geist, </a:t>
            </a:r>
            <a:endParaRPr lang="de-DE" sz="2000" dirty="0" smtClean="0">
              <a:latin typeface="Calibri"/>
              <a:ea typeface="Calibri"/>
              <a:cs typeface="Times New Roman"/>
            </a:endParaRP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 smtClean="0">
                <a:latin typeface="Calibri"/>
                <a:ea typeface="Calibri"/>
                <a:cs typeface="Times New Roman"/>
              </a:rPr>
              <a:t>den </a:t>
            </a:r>
            <a:r>
              <a:rPr lang="de-DE" sz="2000" dirty="0">
                <a:latin typeface="Calibri"/>
                <a:ea typeface="Calibri"/>
                <a:cs typeface="Times New Roman"/>
              </a:rPr>
              <a:t>Beistand,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>
                <a:latin typeface="Calibri"/>
                <a:ea typeface="Calibri"/>
                <a:cs typeface="Times New Roman"/>
              </a:rPr>
              <a:t>mit seinen sieben Gaben.</a:t>
            </a:r>
          </a:p>
          <a:p>
            <a:pPr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de-DE" sz="2000" dirty="0">
                <a:latin typeface="Calibri"/>
                <a:ea typeface="Calibri"/>
                <a:cs typeface="Times New Roman"/>
              </a:rPr>
              <a:t>Durch Christus, unseren </a:t>
            </a:r>
            <a:r>
              <a:rPr lang="de-DE" sz="2000" dirty="0" smtClean="0">
                <a:latin typeface="Calibri"/>
                <a:ea typeface="Calibri"/>
                <a:cs typeface="Times New Roman"/>
              </a:rPr>
              <a:t>Herrn.                                                   Alle: </a:t>
            </a:r>
            <a:r>
              <a:rPr lang="de-DE" sz="2000" b="1" dirty="0">
                <a:latin typeface="Calibri"/>
                <a:ea typeface="Calibri"/>
                <a:cs typeface="Times New Roman"/>
              </a:rPr>
              <a:t>Amen</a:t>
            </a:r>
            <a:r>
              <a:rPr lang="de-DE" sz="2000" dirty="0">
                <a:latin typeface="Calibri"/>
                <a:ea typeface="Calibri"/>
                <a:cs typeface="Times New Roman"/>
              </a:rPr>
              <a:t>.</a:t>
            </a:r>
            <a:endParaRPr lang="de-DE" sz="2000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6883908" y="6237312"/>
            <a:ext cx="2133600" cy="476250"/>
          </a:xfrm>
        </p:spPr>
        <p:txBody>
          <a:bodyPr/>
          <a:lstStyle/>
          <a:p>
            <a:pPr>
              <a:defRPr/>
            </a:pPr>
            <a:fld id="{63135C22-DBC8-455E-8324-A95E72A5FE7A}" type="slidenum">
              <a:rPr lang="de-DE"/>
              <a:pPr>
                <a:defRPr/>
              </a:pPr>
              <a:t>29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6" t="34696" r="43084" b="17598"/>
          <a:stretch/>
        </p:blipFill>
        <p:spPr>
          <a:xfrm>
            <a:off x="5081691" y="3609869"/>
            <a:ext cx="1986241" cy="190571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932" y="3585737"/>
            <a:ext cx="1896710" cy="1930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4794045" y="5518991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50000"/>
                  </a:schemeClr>
                </a:solidFill>
              </a:rPr>
              <a:t>                  Heiliger Geist komm!</a:t>
            </a:r>
            <a:endParaRPr lang="de-DE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116634"/>
            <a:ext cx="1613944" cy="1998417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116633"/>
            <a:ext cx="1775453" cy="199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266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553200"/>
          </a:xfrm>
        </p:spPr>
        <p:txBody>
          <a:bodyPr anchor="t">
            <a:normAutofit/>
          </a:bodyPr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Der </a:t>
            </a:r>
            <a:r>
              <a:rPr lang="de-DE" dirty="0" smtClean="0"/>
              <a:t>Himmel </a:t>
            </a:r>
            <a:br>
              <a:rPr lang="de-DE" dirty="0" smtClean="0"/>
            </a:br>
            <a:r>
              <a:rPr lang="de-DE" dirty="0" smtClean="0"/>
              <a:t>soll heut´ offen sein</a:t>
            </a:r>
            <a:br>
              <a:rPr lang="de-DE" dirty="0" smtClean="0"/>
            </a:br>
            <a:r>
              <a:rPr lang="de-DE" sz="1200" dirty="0" smtClean="0"/>
              <a:t>Text und Musik: Kurt </a:t>
            </a:r>
            <a:r>
              <a:rPr lang="de-DE" sz="1200" dirty="0" err="1" smtClean="0"/>
              <a:t>Mikula</a:t>
            </a:r>
            <a:endParaRPr lang="de-DE" sz="1200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8" y="649082"/>
            <a:ext cx="1213599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6" y="260648"/>
            <a:ext cx="1362477" cy="1066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3</a:t>
            </a:fld>
            <a:endParaRPr lang="de-DE">
              <a:solidFill>
                <a:srgbClr val="795339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90" y="1124744"/>
            <a:ext cx="296862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375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819944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Spendung der Firmung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C6B9737-1459-4857-BFFE-57BE974D0AAD}" type="slidenum">
              <a:rPr lang="de-DE"/>
              <a:pPr>
                <a:defRPr/>
              </a:pPr>
              <a:t>30</a:t>
            </a:fld>
            <a:endParaRPr lang="de-DE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10" r="12479"/>
          <a:stretch/>
        </p:blipFill>
        <p:spPr bwMode="auto">
          <a:xfrm>
            <a:off x="3940728" y="1628800"/>
            <a:ext cx="4802736" cy="40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2729"/>
            <a:ext cx="2393033" cy="21494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50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67544" y="692699"/>
            <a:ext cx="5328592" cy="936103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Salbung </a:t>
            </a:r>
            <a:r>
              <a:rPr lang="de-DE" b="1" dirty="0"/>
              <a:t>mit </a:t>
            </a:r>
            <a:r>
              <a:rPr lang="de-DE" b="1" dirty="0" smtClean="0"/>
              <a:t>Chrisam</a:t>
            </a:r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dirty="0"/>
          </a:p>
          <a:p>
            <a:pPr indent="0">
              <a:buNone/>
            </a:pPr>
            <a:endParaRPr lang="de-DE" dirty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31</a:t>
            </a:fld>
            <a:endParaRPr lang="de-DE" dirty="0"/>
          </a:p>
        </p:txBody>
      </p:sp>
      <p:pic>
        <p:nvPicPr>
          <p:cNvPr id="8" name="Grafik 7" descr="http://chiesa.ich-biete-mich.de/downloads/cocco/ho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1402" y="1268762"/>
            <a:ext cx="3018791" cy="22675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9" descr="Ein Olivenzwei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2" y="1811193"/>
            <a:ext cx="28575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0" descr="Firmu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2" y="3944793"/>
            <a:ext cx="4857751" cy="1676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542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 smtClean="0"/>
              <a:t>Balsambaum      Olivenbaum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32</a:t>
            </a:fld>
            <a:endParaRPr lang="de-DE" dirty="0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53" y="1600202"/>
            <a:ext cx="338389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25655"/>
            <a:ext cx="4038600" cy="3275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06735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284440"/>
          </a:xfrm>
        </p:spPr>
        <p:txBody>
          <a:bodyPr anchor="t">
            <a:normAutofit/>
          </a:bodyPr>
          <a:lstStyle/>
          <a:p>
            <a:r>
              <a:rPr lang="de-DE" dirty="0" smtClean="0"/>
              <a:t>Wir singen:</a:t>
            </a:r>
            <a:br>
              <a:rPr lang="de-DE" dirty="0" smtClean="0"/>
            </a:br>
            <a:r>
              <a:rPr lang="de-DE" dirty="0"/>
              <a:t/>
            </a:r>
            <a:br>
              <a:rPr lang="de-DE" dirty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Komm, Heiliger Geist </a:t>
            </a:r>
            <a:br>
              <a:rPr lang="de-DE" dirty="0" smtClean="0"/>
            </a:br>
            <a:r>
              <a:rPr lang="de-DE" sz="1200" dirty="0" smtClean="0"/>
              <a:t>Text und Musik: Kurt </a:t>
            </a:r>
            <a:r>
              <a:rPr lang="de-DE" sz="1200" dirty="0" err="1" smtClean="0"/>
              <a:t>Mikula</a:t>
            </a:r>
            <a:endParaRPr lang="de-DE" sz="1200" dirty="0"/>
          </a:p>
        </p:txBody>
      </p:sp>
      <p:pic>
        <p:nvPicPr>
          <p:cNvPr id="1026" name="Picture 2" descr="C:\Users\Zimmermann\AppData\Local\Microsoft\Windows\Temporary Internet Files\Content.IE5\CPQ70Z6R\MC900360612[1].wmf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9" y="367987"/>
            <a:ext cx="1213599" cy="621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Zimmermann\AppData\Local\Microsoft\Windows\Temporary Internet Files\Content.IE5\29R0C81F\MC900019396[1]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32656"/>
            <a:ext cx="2370589" cy="1856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09" y="1244551"/>
            <a:ext cx="944367" cy="944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33</a:t>
            </a:fld>
            <a:endParaRPr lang="de-DE" dirty="0">
              <a:solidFill>
                <a:srgbClr val="795339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4" t="31919" r="37966" b="8248"/>
          <a:stretch/>
        </p:blipFill>
        <p:spPr>
          <a:xfrm>
            <a:off x="1835696" y="3602694"/>
            <a:ext cx="2693594" cy="2785808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195" y="4029604"/>
            <a:ext cx="1901825" cy="1931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244551"/>
            <a:ext cx="740717" cy="11913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8711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211960" y="260648"/>
            <a:ext cx="4932040" cy="6264696"/>
          </a:xfrm>
        </p:spPr>
        <p:txBody>
          <a:bodyPr/>
          <a:lstStyle/>
          <a:p>
            <a:pPr indent="0">
              <a:buNone/>
            </a:pPr>
            <a:r>
              <a:rPr lang="de-DE" sz="2400" b="1" dirty="0" smtClean="0"/>
              <a:t>Gib </a:t>
            </a:r>
            <a:r>
              <a:rPr lang="de-DE" sz="2400" dirty="0" smtClean="0"/>
              <a:t>uns </a:t>
            </a:r>
            <a:r>
              <a:rPr lang="de-DE" sz="2400" b="1" dirty="0" smtClean="0"/>
              <a:t>Mut</a:t>
            </a:r>
            <a:r>
              <a:rPr lang="de-DE" sz="2400" dirty="0" smtClean="0"/>
              <a:t>, </a:t>
            </a:r>
            <a:r>
              <a:rPr lang="de-DE" sz="2400" b="1" dirty="0" smtClean="0"/>
              <a:t>gib</a:t>
            </a:r>
            <a:r>
              <a:rPr lang="de-DE" sz="2400" dirty="0" smtClean="0"/>
              <a:t> uns </a:t>
            </a:r>
            <a:r>
              <a:rPr lang="de-DE" sz="2400" b="1" dirty="0" smtClean="0"/>
              <a:t>Kraft</a:t>
            </a:r>
            <a:r>
              <a:rPr lang="de-DE" sz="2400" dirty="0" smtClean="0"/>
              <a:t>, </a:t>
            </a:r>
          </a:p>
          <a:p>
            <a:pPr indent="0">
              <a:buNone/>
            </a:pPr>
            <a:r>
              <a:rPr lang="de-DE" sz="2400" b="1" dirty="0" smtClean="0"/>
              <a:t>stärke</a:t>
            </a:r>
            <a:r>
              <a:rPr lang="de-DE" sz="2400" dirty="0" smtClean="0"/>
              <a:t> uns mit Leidenschaft, </a:t>
            </a:r>
          </a:p>
          <a:p>
            <a:pPr indent="0">
              <a:buNone/>
            </a:pPr>
            <a:r>
              <a:rPr lang="de-DE" sz="2400" dirty="0" smtClean="0"/>
              <a:t>dann kann es gelingen (</a:t>
            </a:r>
            <a:r>
              <a:rPr lang="de-DE" sz="2400" b="1" dirty="0" smtClean="0"/>
              <a:t>klappt</a:t>
            </a:r>
            <a:r>
              <a:rPr lang="de-DE" sz="2400" dirty="0" smtClean="0"/>
              <a:t>), </a:t>
            </a:r>
          </a:p>
          <a:p>
            <a:pPr indent="0">
              <a:buNone/>
            </a:pPr>
            <a:r>
              <a:rPr lang="de-DE" sz="2400" dirty="0" smtClean="0"/>
              <a:t>die </a:t>
            </a:r>
            <a:r>
              <a:rPr lang="de-DE" sz="2400" b="1" dirty="0" smtClean="0"/>
              <a:t>Welt</a:t>
            </a:r>
            <a:r>
              <a:rPr lang="de-DE" sz="2400" dirty="0" smtClean="0"/>
              <a:t> voran zu bringen (</a:t>
            </a:r>
            <a:r>
              <a:rPr lang="de-DE" sz="2400" b="1" dirty="0" smtClean="0"/>
              <a:t>besser</a:t>
            </a:r>
            <a:r>
              <a:rPr lang="de-DE" sz="2400" dirty="0" smtClean="0"/>
              <a:t>).</a:t>
            </a:r>
          </a:p>
          <a:p>
            <a:pPr indent="0">
              <a:buNone/>
            </a:pPr>
            <a:endParaRPr lang="de-DE" sz="2400" dirty="0" smtClean="0"/>
          </a:p>
          <a:p>
            <a:pPr indent="0">
              <a:buNone/>
            </a:pPr>
            <a:r>
              <a:rPr lang="de-DE" sz="2400" dirty="0" smtClean="0"/>
              <a:t>Wecke die </a:t>
            </a:r>
            <a:r>
              <a:rPr lang="de-DE" sz="2400" b="1" dirty="0" smtClean="0"/>
              <a:t>Begeisterung</a:t>
            </a:r>
            <a:r>
              <a:rPr lang="de-DE" sz="2400" dirty="0" smtClean="0"/>
              <a:t>, </a:t>
            </a:r>
          </a:p>
          <a:p>
            <a:pPr indent="0">
              <a:buNone/>
            </a:pPr>
            <a:r>
              <a:rPr lang="de-DE" sz="2400" b="1" dirty="0" smtClean="0"/>
              <a:t>gib</a:t>
            </a:r>
            <a:r>
              <a:rPr lang="de-DE" sz="2400" dirty="0" smtClean="0"/>
              <a:t> uns wieder </a:t>
            </a:r>
            <a:r>
              <a:rPr lang="de-DE" sz="2400" b="1" dirty="0" smtClean="0"/>
              <a:t>neu</a:t>
            </a:r>
            <a:r>
              <a:rPr lang="de-DE" sz="2400" dirty="0" smtClean="0"/>
              <a:t>en Schwung. </a:t>
            </a:r>
          </a:p>
          <a:p>
            <a:pPr indent="0">
              <a:buNone/>
            </a:pPr>
            <a:r>
              <a:rPr lang="de-DE" sz="2400" dirty="0" smtClean="0"/>
              <a:t>Wenn wir </a:t>
            </a:r>
            <a:r>
              <a:rPr lang="de-DE" sz="2400" b="1" dirty="0" smtClean="0"/>
              <a:t>zusammen</a:t>
            </a:r>
            <a:r>
              <a:rPr lang="de-DE" sz="2400" dirty="0" smtClean="0"/>
              <a:t> stehen, </a:t>
            </a:r>
          </a:p>
          <a:p>
            <a:pPr indent="0">
              <a:buNone/>
            </a:pPr>
            <a:r>
              <a:rPr lang="de-DE" sz="2400" dirty="0" smtClean="0"/>
              <a:t>können wir nicht untergehen.</a:t>
            </a:r>
          </a:p>
          <a:p>
            <a:pPr indent="0">
              <a:buNone/>
            </a:pPr>
            <a:endParaRPr lang="de-DE" sz="2400" dirty="0" smtClean="0"/>
          </a:p>
          <a:p>
            <a:pPr indent="0">
              <a:buNone/>
            </a:pPr>
            <a:r>
              <a:rPr lang="de-DE" sz="2400" b="1" dirty="0" smtClean="0"/>
              <a:t>Stärke</a:t>
            </a:r>
            <a:r>
              <a:rPr lang="de-DE" sz="2400" dirty="0" smtClean="0"/>
              <a:t> unsern </a:t>
            </a:r>
            <a:r>
              <a:rPr lang="de-DE" sz="2400" b="1" dirty="0" smtClean="0"/>
              <a:t>Taten</a:t>
            </a:r>
            <a:r>
              <a:rPr lang="de-DE" sz="2400" dirty="0" smtClean="0"/>
              <a:t>drang, </a:t>
            </a:r>
          </a:p>
          <a:p>
            <a:pPr indent="0">
              <a:buNone/>
            </a:pPr>
            <a:r>
              <a:rPr lang="de-DE" sz="2400" dirty="0" smtClean="0"/>
              <a:t>zünd in uns die </a:t>
            </a:r>
            <a:r>
              <a:rPr lang="de-DE" sz="2400" b="1" dirty="0" smtClean="0"/>
              <a:t>Feuer</a:t>
            </a:r>
            <a:r>
              <a:rPr lang="de-DE" sz="2400" dirty="0" smtClean="0"/>
              <a:t> an. </a:t>
            </a:r>
          </a:p>
          <a:p>
            <a:pPr indent="0">
              <a:buNone/>
            </a:pPr>
            <a:r>
              <a:rPr lang="de-DE" sz="2400" dirty="0" smtClean="0"/>
              <a:t>Die im </a:t>
            </a:r>
            <a:r>
              <a:rPr lang="de-DE" sz="2400" b="1" dirty="0" smtClean="0"/>
              <a:t>Finstern</a:t>
            </a:r>
            <a:r>
              <a:rPr lang="de-DE" sz="2400" dirty="0" smtClean="0"/>
              <a:t> stehen, </a:t>
            </a:r>
          </a:p>
          <a:p>
            <a:pPr indent="0">
              <a:buNone/>
            </a:pPr>
            <a:r>
              <a:rPr lang="de-DE" sz="2400" dirty="0" smtClean="0"/>
              <a:t>sollen </a:t>
            </a:r>
            <a:r>
              <a:rPr lang="de-DE" sz="2400" b="1" dirty="0" smtClean="0"/>
              <a:t>Gottes Liebe sehen</a:t>
            </a:r>
            <a:r>
              <a:rPr lang="de-DE" sz="2400" dirty="0" smtClean="0"/>
              <a:t>.</a:t>
            </a:r>
            <a:endParaRPr lang="de-DE" sz="24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34</a:t>
            </a:fld>
            <a:endParaRPr lang="de-DE" dirty="0"/>
          </a:p>
        </p:txBody>
      </p:sp>
      <p:sp>
        <p:nvSpPr>
          <p:cNvPr id="5" name="Rechteck 4"/>
          <p:cNvSpPr/>
          <p:nvPr/>
        </p:nvSpPr>
        <p:spPr>
          <a:xfrm>
            <a:off x="126548" y="1198199"/>
            <a:ext cx="3653363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/>
              <a:t>Refrain</a:t>
            </a:r>
            <a:r>
              <a:rPr lang="de-DE" sz="2000" dirty="0" smtClean="0"/>
              <a:t>:</a:t>
            </a:r>
          </a:p>
          <a:p>
            <a:endParaRPr lang="de-DE" sz="2000" dirty="0"/>
          </a:p>
          <a:p>
            <a:r>
              <a:rPr lang="de-DE" sz="2000" b="1" dirty="0">
                <a:solidFill>
                  <a:srgbClr val="FF0000"/>
                </a:solidFill>
              </a:rPr>
              <a:t>Komm, Heiliger Geist, 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lass die </a:t>
            </a:r>
            <a:r>
              <a:rPr lang="de-DE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Funken überspringen</a:t>
            </a:r>
            <a:r>
              <a:rPr lang="de-DE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2000" b="1" dirty="0">
                <a:solidFill>
                  <a:srgbClr val="FF0000"/>
                </a:solidFill>
              </a:rPr>
              <a:t>Komm, Heiliger Geist, 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lass uns immer </a:t>
            </a:r>
            <a:r>
              <a:rPr lang="de-DE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neu beginnen</a:t>
            </a:r>
            <a:r>
              <a:rPr lang="de-DE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2000" b="1" dirty="0">
                <a:solidFill>
                  <a:srgbClr val="FF0000"/>
                </a:solidFill>
              </a:rPr>
              <a:t>Komm, Heiliger Geist, </a:t>
            </a:r>
          </a:p>
          <a:p>
            <a:r>
              <a:rPr lang="de-DE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Leben</a:t>
            </a:r>
            <a:r>
              <a:rPr lang="de-DE" sz="2000" b="1" dirty="0">
                <a:solidFill>
                  <a:srgbClr val="FF0000"/>
                </a:solidFill>
              </a:rPr>
              <a:t> </a:t>
            </a:r>
            <a:r>
              <a:rPr lang="de-DE" sz="2000" b="1" dirty="0" smtClean="0">
                <a:solidFill>
                  <a:srgbClr val="FF0000"/>
                </a:solidFill>
              </a:rPr>
              <a:t>(</a:t>
            </a:r>
            <a:r>
              <a:rPr lang="de-DE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gut</a:t>
            </a:r>
            <a:r>
              <a:rPr lang="de-DE" sz="2000" b="1" dirty="0" smtClean="0">
                <a:solidFill>
                  <a:srgbClr val="FF0000"/>
                </a:solidFill>
              </a:rPr>
              <a:t>) kann </a:t>
            </a:r>
            <a:r>
              <a:rPr lang="de-DE" sz="2000" b="1" dirty="0">
                <a:solidFill>
                  <a:srgbClr val="FF0000"/>
                </a:solidFill>
              </a:rPr>
              <a:t>mit dir gelingen</a:t>
            </a:r>
            <a:r>
              <a:rPr lang="de-DE" sz="2000" b="1" dirty="0" smtClean="0">
                <a:solidFill>
                  <a:srgbClr val="FF0000"/>
                </a:solidFill>
              </a:rPr>
              <a:t>.</a:t>
            </a:r>
          </a:p>
          <a:p>
            <a:endParaRPr lang="de-DE" sz="2000" b="1" dirty="0">
              <a:solidFill>
                <a:srgbClr val="FF0000"/>
              </a:solidFill>
            </a:endParaRPr>
          </a:p>
          <a:p>
            <a:r>
              <a:rPr lang="de-DE" sz="2000" b="1" dirty="0">
                <a:solidFill>
                  <a:srgbClr val="FF0000"/>
                </a:solidFill>
              </a:rPr>
              <a:t>Komm du auf uns herab </a:t>
            </a:r>
          </a:p>
          <a:p>
            <a:r>
              <a:rPr lang="de-DE" sz="2000" b="1" dirty="0">
                <a:solidFill>
                  <a:srgbClr val="FF0000"/>
                </a:solidFill>
              </a:rPr>
              <a:t>und das nicht zu knapp</a:t>
            </a:r>
            <a:r>
              <a:rPr lang="de-DE" sz="2000" b="1" dirty="0" smtClean="0">
                <a:solidFill>
                  <a:srgbClr val="FF0000"/>
                </a:solidFill>
              </a:rPr>
              <a:t>.</a:t>
            </a:r>
          </a:p>
          <a:p>
            <a:r>
              <a:rPr lang="de-DE" sz="2000" b="1" dirty="0" smtClean="0">
                <a:solidFill>
                  <a:srgbClr val="FF0000"/>
                </a:solidFill>
              </a:rPr>
              <a:t>(</a:t>
            </a:r>
            <a:r>
              <a:rPr lang="de-DE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Gebärde Gott Richtung Herz</a:t>
            </a:r>
            <a:r>
              <a:rPr lang="de-DE" sz="2000" b="1" dirty="0" smtClean="0">
                <a:solidFill>
                  <a:srgbClr val="FF0000"/>
                </a:solidFill>
              </a:rPr>
              <a:t>)</a:t>
            </a:r>
            <a:endParaRPr lang="de-DE" sz="2000" b="1" dirty="0">
              <a:solidFill>
                <a:srgbClr val="FF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549" y="23569"/>
            <a:ext cx="1176338" cy="1176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00C000"/>
              </a:clrFrom>
              <a:clrTo>
                <a:srgbClr val="00C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15" t="8707" r="23053" b="18376"/>
          <a:stretch/>
        </p:blipFill>
        <p:spPr bwMode="auto">
          <a:xfrm>
            <a:off x="8538754" y="3714022"/>
            <a:ext cx="438362" cy="567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C000"/>
              </a:clrFrom>
              <a:clrTo>
                <a:srgbClr val="00C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099017" y="3714022"/>
            <a:ext cx="439737" cy="566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20613"/>
            <a:ext cx="982250" cy="98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20613"/>
            <a:ext cx="617575" cy="993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7567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Wir bitten Gott: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10FEB4-02A3-494C-9F50-97DB80313039}" type="slidenum">
              <a:rPr lang="de-DE"/>
              <a:pPr>
                <a:defRPr/>
              </a:pPr>
              <a:t>35</a:t>
            </a:fld>
            <a:endParaRPr lang="de-DE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867110"/>
            <a:ext cx="3359001" cy="378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844824"/>
            <a:ext cx="3485183" cy="3809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073" y="260649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3789363"/>
            <a:ext cx="8363272" cy="2336800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de-DE" sz="4400" b="1" dirty="0" smtClean="0"/>
              <a:t>Alle:  Bitte,     Gott 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7" y="571502"/>
            <a:ext cx="8258175" cy="3071813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Manche Kinder sind alleine.                                         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Sie müssen spüren: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Gott ist immer da.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Bitte, Gott hilf!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sz="4000" dirty="0"/>
          </a:p>
        </p:txBody>
      </p:sp>
      <p:pic>
        <p:nvPicPr>
          <p:cNvPr id="7680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2257427" y="4856165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3" y="4878390"/>
            <a:ext cx="1262063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680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352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3870EE-6A65-4BF1-80E2-E24CC353F07B}" type="slidenum">
              <a:rPr lang="de-DE"/>
              <a:pPr>
                <a:defRPr/>
              </a:pPr>
              <a:t>36</a:t>
            </a:fld>
            <a:endParaRPr lang="de-DE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70" y="4939507"/>
            <a:ext cx="937764" cy="937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7236296" y="14799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Niklas + </a:t>
            </a:r>
            <a:r>
              <a:rPr lang="de-DE" dirty="0" err="1" smtClean="0"/>
              <a:t>Roksana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3484240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3" y="3789363"/>
            <a:ext cx="5554663" cy="2336800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400" b="1" dirty="0" smtClean="0"/>
              <a:t>Alle:  Bitte,  Gott     hilf!</a:t>
            </a:r>
            <a:endParaRPr lang="de-DE" sz="4400" b="1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28627" y="571502"/>
            <a:ext cx="8258175" cy="3071813"/>
          </a:xfrm>
        </p:spPr>
        <p:txBody>
          <a:bodyPr>
            <a:normAutofit lnSpcReduction="10000"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Manche Menschen sind arm.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Sie haben kein Wasser.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Sie brauchen Brunnen.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                                                                     </a:t>
            </a:r>
            <a:endParaRPr lang="de-DE" sz="4000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sz="4000" dirty="0" smtClean="0"/>
              <a:t>Bitte </a:t>
            </a:r>
            <a:r>
              <a:rPr lang="de-DE" sz="4000" dirty="0"/>
              <a:t>Gott, hilf! </a:t>
            </a:r>
          </a:p>
        </p:txBody>
      </p:sp>
      <p:pic>
        <p:nvPicPr>
          <p:cNvPr id="7782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61" t="-896" r="25525" b="896"/>
          <a:stretch>
            <a:fillRect/>
          </a:stretch>
        </p:blipFill>
        <p:spPr bwMode="auto">
          <a:xfrm>
            <a:off x="1835153" y="4873627"/>
            <a:ext cx="906463" cy="120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7" y="4862514"/>
            <a:ext cx="1263651" cy="1262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783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7" y="4894263"/>
            <a:ext cx="1223963" cy="122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2D1B82-7512-464E-A972-E93C383638DE}" type="slidenum">
              <a:rPr lang="de-DE"/>
              <a:pPr>
                <a:defRPr/>
              </a:pPr>
              <a:t>37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991498"/>
            <a:ext cx="967581" cy="967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7236296" y="147990"/>
            <a:ext cx="19077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Niklas + </a:t>
            </a:r>
            <a:r>
              <a:rPr lang="de-DE" dirty="0" err="1" smtClean="0"/>
              <a:t>Roksana</a:t>
            </a:r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38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68" y="476672"/>
            <a:ext cx="1965317" cy="1121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326" y="1973200"/>
            <a:ext cx="1615455" cy="161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0" y="59492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/>
              <a:t>Die Kollekte ist für den </a:t>
            </a:r>
            <a:r>
              <a:rPr lang="de-DE" sz="2800" b="1" dirty="0" smtClean="0"/>
              <a:t>Bau</a:t>
            </a:r>
            <a:r>
              <a:rPr lang="de-DE" sz="2800" dirty="0" smtClean="0"/>
              <a:t> von </a:t>
            </a:r>
            <a:r>
              <a:rPr lang="de-DE" sz="2800" b="1" dirty="0" smtClean="0"/>
              <a:t>Brunnen </a:t>
            </a:r>
            <a:r>
              <a:rPr lang="de-DE" sz="2800" dirty="0" smtClean="0"/>
              <a:t>in</a:t>
            </a:r>
            <a:r>
              <a:rPr lang="de-DE" sz="2800" b="1" dirty="0" smtClean="0"/>
              <a:t> Äthiopien.</a:t>
            </a:r>
            <a:endParaRPr lang="de-DE" sz="2800" b="1" dirty="0"/>
          </a:p>
        </p:txBody>
      </p:sp>
      <p:pic>
        <p:nvPicPr>
          <p:cNvPr id="6146" name="Picture 2" descr="Ethiopia on the globe (Africa centered).sv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5" y="3817566"/>
            <a:ext cx="1991123" cy="1991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4" y="27623688"/>
            <a:ext cx="4457577" cy="6711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Gerade Verbindung mit Pfeil 3"/>
          <p:cNvCxnSpPr/>
          <p:nvPr/>
        </p:nvCxnSpPr>
        <p:spPr>
          <a:xfrm>
            <a:off x="1403648" y="3359012"/>
            <a:ext cx="936104" cy="115010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4806216"/>
            <a:ext cx="1111399" cy="1111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781" y="292737"/>
            <a:ext cx="5726985" cy="3615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79512" y="30244"/>
            <a:ext cx="878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smtClean="0"/>
              <a:t>Abebe: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660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948264" y="59680"/>
            <a:ext cx="158417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7" y="332658"/>
            <a:ext cx="5123343" cy="6278573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Der </a:t>
            </a:r>
            <a:r>
              <a:rPr lang="de-DE" b="1" dirty="0"/>
              <a:t>H</a:t>
            </a:r>
            <a:r>
              <a:rPr lang="de-DE" b="1" dirty="0" smtClean="0"/>
              <a:t>err sei mit euch.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Und mit deinem Geiste.</a:t>
            </a:r>
          </a:p>
          <a:p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Erhebet die Herzen.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Wir haben sie beim Herrn.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Lasset uns dankendem Herrn, unserm Gott.</a:t>
            </a:r>
          </a:p>
          <a:p>
            <a:pPr indent="0">
              <a:buNone/>
            </a:pPr>
            <a:endParaRPr lang="de-DE" sz="800" b="1" dirty="0" smtClean="0"/>
          </a:p>
          <a:p>
            <a:pPr indent="0">
              <a:buNone/>
            </a:pPr>
            <a:r>
              <a:rPr lang="de-DE" b="1" dirty="0" smtClean="0"/>
              <a:t>Das ist würdig und recht.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39</a:t>
            </a:fld>
            <a:endParaRPr lang="de-DE" dirty="0"/>
          </a:p>
        </p:txBody>
      </p:sp>
      <p:sp>
        <p:nvSpPr>
          <p:cNvPr id="7" name="Textfeld 6"/>
          <p:cNvSpPr txBox="1"/>
          <p:nvPr/>
        </p:nvSpPr>
        <p:spPr>
          <a:xfrm>
            <a:off x="129659" y="980728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3" name="Textfeld 12"/>
          <p:cNvSpPr txBox="1"/>
          <p:nvPr/>
        </p:nvSpPr>
        <p:spPr>
          <a:xfrm>
            <a:off x="63341" y="2708920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14" name="Textfeld 13"/>
          <p:cNvSpPr txBox="1"/>
          <p:nvPr/>
        </p:nvSpPr>
        <p:spPr>
          <a:xfrm>
            <a:off x="79043" y="5350175"/>
            <a:ext cx="1129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9364" y="177971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35" y="5179467"/>
            <a:ext cx="1009859" cy="10098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22" y="1546565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722" y="2783655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495399"/>
            <a:ext cx="377996" cy="37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073" y="2512619"/>
            <a:ext cx="972108" cy="972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38" y="1150773"/>
            <a:ext cx="977643" cy="977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7765" y="2526339"/>
            <a:ext cx="961136" cy="9611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435" y="1139841"/>
            <a:ext cx="988577" cy="9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12" y="1150774"/>
            <a:ext cx="977644" cy="97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181" y="2512619"/>
            <a:ext cx="988577" cy="98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26657" y="170506"/>
            <a:ext cx="583944" cy="8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81567" y="1911317"/>
            <a:ext cx="583944" cy="8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51520" y="4293096"/>
            <a:ext cx="583944" cy="8102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874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116634"/>
            <a:ext cx="1401887" cy="1095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83DAC6-3B3F-4BE9-82FA-1A40DEC83075}" type="slidenum">
              <a:rPr lang="de-DE" smtClean="0">
                <a:solidFill>
                  <a:srgbClr val="795339"/>
                </a:solidFill>
              </a:rPr>
              <a:pPr/>
              <a:t>4</a:t>
            </a:fld>
            <a:endParaRPr lang="de-DE">
              <a:solidFill>
                <a:srgbClr val="795339"/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/>
          <a:stretch/>
        </p:blipFill>
        <p:spPr bwMode="auto">
          <a:xfrm>
            <a:off x="3491880" y="85939"/>
            <a:ext cx="4824536" cy="6797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1"/>
          <a:stretch/>
        </p:blipFill>
        <p:spPr bwMode="auto">
          <a:xfrm>
            <a:off x="159498" y="1700808"/>
            <a:ext cx="3275855" cy="4539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6634"/>
            <a:ext cx="1203774" cy="1203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8672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579296" cy="459904"/>
          </a:xfrm>
        </p:spPr>
        <p:txBody>
          <a:bodyPr>
            <a:normAutofit/>
          </a:bodyPr>
          <a:lstStyle/>
          <a:p>
            <a:pPr algn="r"/>
            <a:r>
              <a:rPr lang="de-DE" sz="2000" dirty="0" smtClean="0"/>
              <a:t>Hochgebet</a:t>
            </a:r>
            <a:endParaRPr lang="de-DE" sz="2000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7" y="836714"/>
            <a:ext cx="5051333" cy="5774517"/>
          </a:xfrm>
        </p:spPr>
        <p:txBody>
          <a:bodyPr/>
          <a:lstStyle/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In Wahrheit ist es würdig und recht,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dir, Herr, heiliger Vater, immer und überall zu </a:t>
            </a:r>
            <a:r>
              <a:rPr lang="de-DE" sz="1400" b="1" dirty="0" smtClean="0">
                <a:latin typeface="Century Gothic" panose="020B0502020202020204" pitchFamily="34" charset="0"/>
              </a:rPr>
              <a:t>danken</a:t>
            </a:r>
            <a:r>
              <a:rPr lang="de-DE" sz="1400" dirty="0" smtClean="0">
                <a:latin typeface="Century Gothic" panose="020B0502020202020204" pitchFamily="34" charset="0"/>
              </a:rPr>
              <a:t> durch deinen geliebten Sohn </a:t>
            </a:r>
            <a:r>
              <a:rPr lang="de-DE" sz="1400" b="1" dirty="0" smtClean="0">
                <a:latin typeface="Century Gothic" panose="020B0502020202020204" pitchFamily="34" charset="0"/>
              </a:rPr>
              <a:t>Jesus</a:t>
            </a:r>
            <a:r>
              <a:rPr lang="de-DE" sz="1400" dirty="0" smtClean="0">
                <a:latin typeface="Century Gothic" panose="020B0502020202020204" pitchFamily="34" charset="0"/>
              </a:rPr>
              <a:t> Christus.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Er ist dein Wort, durch ihn hast du alles geschaffen.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Ihn hast du gesandt als unseren Erlöser und Heiland.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Er ist Mensch geworden durch den Heiligen Geist, geboren von der Jungfrau Maria.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Um deinen Ratschluss zu erfüllen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und dir ein heiliges Volk zu erwerben,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hat er sterbend die Arme ausgebreitet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am Holze des Kreuzes.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Er hat die Macht des Todes gebrochen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und die Auferstehung kundgetan.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Darum preisen wir dich mit allen Engeln und Heiligen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400" dirty="0" smtClean="0">
                <a:latin typeface="Century Gothic" panose="020B0502020202020204" pitchFamily="34" charset="0"/>
              </a:rPr>
              <a:t>und singen vereint mit ihnen das Lob deiner Herrlichkeit:</a:t>
            </a:r>
          </a:p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endParaRPr lang="de-DE" b="1" dirty="0" smtClean="0"/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40</a:t>
            </a:fld>
            <a:endParaRPr lang="de-DE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861197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395536" y="980728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52" t="8598" r="33458" b="29097"/>
          <a:stretch/>
        </p:blipFill>
        <p:spPr>
          <a:xfrm rot="19113878">
            <a:off x="5936919" y="2714818"/>
            <a:ext cx="2460900" cy="24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2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1" y="188641"/>
            <a:ext cx="7715251" cy="6480720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Alle: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Heilig, heilig, heilig, Gott ,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Herr aller Mächte und Gewalten.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Erfüllt sind Himmel und Erde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von deiner Herrlichkeit.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Hosanna in der Höhe.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Hochgelobt sei,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der da kommt im Namen des Herrn. 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b="1" dirty="0" smtClean="0"/>
              <a:t>Hosanna in der Höhe.                  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/>
              <a:t>	</a:t>
            </a:r>
            <a:r>
              <a:rPr lang="de-DE" dirty="0" smtClean="0"/>
              <a:t>				 </a:t>
            </a:r>
            <a:endParaRPr lang="de-DE" b="1" dirty="0"/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1924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633"/>
          <a:stretch/>
        </p:blipFill>
        <p:spPr>
          <a:xfrm>
            <a:off x="6372200" y="1556792"/>
            <a:ext cx="2401029" cy="1608794"/>
          </a:xfrm>
        </p:spPr>
      </p:pic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FADDC7-4D51-4A8F-946D-79A6A5F23EE2}" type="slidenum">
              <a:rPr lang="de-DE"/>
              <a:pPr>
                <a:defRPr/>
              </a:pPr>
              <a:t>41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20688"/>
            <a:ext cx="792088" cy="79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5013176"/>
            <a:ext cx="79216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Inhaltsplatzhalter 2"/>
          <p:cNvSpPr txBox="1">
            <a:spLocks/>
          </p:cNvSpPr>
          <p:nvPr/>
        </p:nvSpPr>
        <p:spPr bwMode="auto">
          <a:xfrm>
            <a:off x="1547664" y="4950981"/>
            <a:ext cx="5590885" cy="1152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>
            <a:defPPr>
              <a:defRPr>
                <a:solidFill>
                  <a:schemeClr val="tx1"/>
                </a:solidFill>
                <a:latin typeface="+mn-lt"/>
                <a:ea typeface="+mn-ea"/>
                <a:cs typeface="+mn-cs"/>
              </a:defRPr>
            </a:defPPr>
            <a:lvl1pPr indent="-2730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2" pitchFamily="18" charset="2"/>
              <a:buChar char=""/>
              <a:defRPr sz="2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1pPr>
            <a:lvl2pPr marL="557213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 sz="24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2pPr>
            <a:lvl3pPr marL="812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 sz="20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3pPr>
            <a:lvl4pPr marL="106838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4pPr>
            <a:lvl5pPr marL="1316038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 2" pitchFamily="18" charset="2"/>
              <a:buChar char=""/>
              <a:defRPr sz="1800">
                <a:solidFill>
                  <a:schemeClr val="tx1"/>
                </a:solidFill>
                <a:latin typeface="+mn-lt"/>
                <a:ea typeface="+mn-lt"/>
                <a:cs typeface="+mn-lt"/>
              </a:defRPr>
            </a:lvl5pPr>
            <a:lvl6pPr marL="1572768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6pPr>
            <a:lvl7pPr marL="1819656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lang="en-US" sz="1800" baseline="0">
                <a:latin typeface="+mn-lt"/>
              </a:defRPr>
            </a:lvl7pPr>
            <a:lvl8pPr marL="2066544" indent="-228600" algn="l" eaLnBrk="1" hangingPunct="1">
              <a:buClr>
                <a:schemeClr val="tx2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8pPr>
            <a:lvl9pPr marL="2313432" indent="-228600" algn="l" eaLnBrk="1" hangingPunct="1">
              <a:buClr>
                <a:schemeClr val="accent1"/>
              </a:buClr>
              <a:buFont typeface="Wingdings 2" pitchFamily="18" charset="2"/>
              <a:buChar char=""/>
              <a:defRPr sz="1800" baseline="0">
                <a:latin typeface="+mn-lt"/>
              </a:defRPr>
            </a:lvl9pPr>
          </a:lstStyle>
          <a:p>
            <a:pPr indent="0">
              <a:buFont typeface="Wingdings 2" pitchFamily="18" charset="2"/>
              <a:buNone/>
            </a:pPr>
            <a:r>
              <a:rPr lang="de-DE" b="1" kern="0" dirty="0" smtClean="0"/>
              <a:t>Ja, du bist heilig, großer Gott, </a:t>
            </a:r>
          </a:p>
          <a:p>
            <a:pPr indent="0">
              <a:buFont typeface="Wingdings 2" pitchFamily="18" charset="2"/>
              <a:buNone/>
            </a:pPr>
            <a:r>
              <a:rPr lang="de-DE" b="1" kern="0" dirty="0" smtClean="0"/>
              <a:t>du bist der Quell aller Heiligkeit.</a:t>
            </a:r>
          </a:p>
          <a:p>
            <a:endParaRPr lang="de-DE" kern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9" y="188640"/>
            <a:ext cx="8146663" cy="6422590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Darum bitten wir dich:</a:t>
            </a:r>
          </a:p>
          <a:p>
            <a:pPr indent="0">
              <a:buNone/>
            </a:pPr>
            <a:r>
              <a:rPr lang="de-DE" b="1" dirty="0" smtClean="0"/>
              <a:t>Sende deinen Geist </a:t>
            </a:r>
          </a:p>
          <a:p>
            <a:pPr indent="0">
              <a:buNone/>
            </a:pPr>
            <a:r>
              <a:rPr lang="de-DE" b="1" dirty="0" smtClean="0"/>
              <a:t>auf diese Gaben herab </a:t>
            </a:r>
          </a:p>
          <a:p>
            <a:pPr indent="0">
              <a:buNone/>
            </a:pPr>
            <a:r>
              <a:rPr lang="de-DE" b="1" dirty="0" smtClean="0"/>
              <a:t>und heilige sie, </a:t>
            </a:r>
          </a:p>
          <a:p>
            <a:pPr indent="0">
              <a:buNone/>
            </a:pPr>
            <a:r>
              <a:rPr lang="de-DE" b="1" dirty="0" smtClean="0"/>
              <a:t>damit sie uns werden </a:t>
            </a:r>
          </a:p>
          <a:p>
            <a:pPr indent="0">
              <a:buNone/>
            </a:pPr>
            <a:r>
              <a:rPr lang="de-DE" b="1" dirty="0" smtClean="0"/>
              <a:t>Leib und Blut deines Sohnes, </a:t>
            </a:r>
          </a:p>
          <a:p>
            <a:pPr indent="0">
              <a:buNone/>
            </a:pPr>
            <a:r>
              <a:rPr lang="de-DE" b="1" dirty="0" smtClean="0"/>
              <a:t>unseres Herrn Jesus Christus.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42</a:t>
            </a:fld>
            <a:endParaRPr lang="de-DE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79512" y="314948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3861048"/>
            <a:ext cx="2716163" cy="2820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68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9" y="188641"/>
            <a:ext cx="8146663" cy="6422590"/>
          </a:xfrm>
        </p:spPr>
        <p:txBody>
          <a:bodyPr/>
          <a:lstStyle/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Denn am Abend, </a:t>
            </a:r>
          </a:p>
          <a:p>
            <a:pPr indent="0">
              <a:buNone/>
            </a:pPr>
            <a:r>
              <a:rPr lang="de-DE" b="1" dirty="0" smtClean="0"/>
              <a:t>an dem er ausgeliefert wurde </a:t>
            </a:r>
          </a:p>
          <a:p>
            <a:pPr indent="0">
              <a:buNone/>
            </a:pPr>
            <a:r>
              <a:rPr lang="de-DE" b="1" dirty="0" smtClean="0"/>
              <a:t>und sich aus freiem Willen </a:t>
            </a:r>
          </a:p>
          <a:p>
            <a:pPr indent="0">
              <a:buNone/>
            </a:pPr>
            <a:r>
              <a:rPr lang="de-DE" b="1" dirty="0" smtClean="0"/>
              <a:t>dem Leiden unterwarf, </a:t>
            </a:r>
          </a:p>
          <a:p>
            <a:pPr indent="0">
              <a:buNone/>
            </a:pPr>
            <a:r>
              <a:rPr lang="de-DE" b="1" dirty="0" smtClean="0"/>
              <a:t>nahm er das Brot </a:t>
            </a:r>
          </a:p>
          <a:p>
            <a:pPr indent="0">
              <a:buNone/>
            </a:pPr>
            <a:r>
              <a:rPr lang="de-DE" b="1" dirty="0" smtClean="0"/>
              <a:t>und sagte Dank, </a:t>
            </a:r>
          </a:p>
          <a:p>
            <a:pPr indent="0">
              <a:buNone/>
            </a:pPr>
            <a:r>
              <a:rPr lang="de-DE" b="1" dirty="0" smtClean="0"/>
              <a:t>brach es </a:t>
            </a:r>
          </a:p>
          <a:p>
            <a:pPr indent="0">
              <a:buNone/>
            </a:pPr>
            <a:r>
              <a:rPr lang="de-DE" b="1" dirty="0" smtClean="0"/>
              <a:t>und reichte es </a:t>
            </a:r>
          </a:p>
          <a:p>
            <a:pPr indent="0">
              <a:buNone/>
            </a:pPr>
            <a:r>
              <a:rPr lang="de-DE" b="1" dirty="0" smtClean="0"/>
              <a:t>seinen Jüngern </a:t>
            </a:r>
          </a:p>
          <a:p>
            <a:pPr indent="0">
              <a:buNone/>
            </a:pPr>
            <a:r>
              <a:rPr lang="de-DE" b="1" dirty="0" smtClean="0"/>
              <a:t>und sprach: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43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5981" y="2996952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07504" y="314948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1523" y="1835817"/>
            <a:ext cx="566063" cy="566063"/>
          </a:xfrm>
          <a:noFill/>
        </p:spPr>
      </p:pic>
      <p:pic>
        <p:nvPicPr>
          <p:cNvPr id="10" name="Bild 14" descr="02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6167586" y="1412776"/>
            <a:ext cx="1366839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C:\Users\Zimmermann\AppData\Local\Microsoft\Windows\Temporary Internet Files\Content.IE5\CPQ70Z6R\MP900402529[1]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4425" y="1412776"/>
            <a:ext cx="1234504" cy="1234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391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997339" y="1419715"/>
            <a:ext cx="3694743" cy="5191515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Nehmet </a:t>
            </a:r>
          </a:p>
          <a:p>
            <a:pPr indent="0">
              <a:buNone/>
            </a:pPr>
            <a:r>
              <a:rPr lang="de-DE" b="1" dirty="0" smtClean="0"/>
              <a:t>und esset alle davon:</a:t>
            </a:r>
          </a:p>
          <a:p>
            <a:pPr indent="0">
              <a:buNone/>
            </a:pPr>
            <a:r>
              <a:rPr lang="de-DE" b="1" dirty="0" smtClean="0"/>
              <a:t>das ist mein Leib, </a:t>
            </a:r>
          </a:p>
          <a:p>
            <a:pPr indent="0">
              <a:buNone/>
            </a:pPr>
            <a:r>
              <a:rPr lang="de-DE" b="1" dirty="0" smtClean="0"/>
              <a:t>der für euch </a:t>
            </a:r>
          </a:p>
          <a:p>
            <a:pPr indent="0">
              <a:buNone/>
            </a:pPr>
            <a:r>
              <a:rPr lang="de-DE" b="1" dirty="0" smtClean="0"/>
              <a:t>hingegeben wird.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44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564904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Bild 14" descr="0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19"/>
          <a:stretch>
            <a:fillRect/>
          </a:stretch>
        </p:blipFill>
        <p:spPr bwMode="auto">
          <a:xfrm>
            <a:off x="5892743" y="980730"/>
            <a:ext cx="1366839" cy="123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" y="1427460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56222" y="253710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feld 11"/>
          <p:cNvSpPr txBox="1"/>
          <p:nvPr/>
        </p:nvSpPr>
        <p:spPr>
          <a:xfrm>
            <a:off x="1403648" y="5013176"/>
            <a:ext cx="15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Elias</a:t>
            </a:r>
            <a:endParaRPr lang="de-DE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4941168"/>
            <a:ext cx="701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2254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15616" y="836712"/>
            <a:ext cx="2952328" cy="5774518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Ebenso nahm er </a:t>
            </a:r>
          </a:p>
          <a:p>
            <a:pPr indent="0">
              <a:buNone/>
            </a:pPr>
            <a:r>
              <a:rPr lang="de-DE" b="1" dirty="0" smtClean="0"/>
              <a:t>nach dem Mahl </a:t>
            </a:r>
          </a:p>
          <a:p>
            <a:pPr indent="0">
              <a:buNone/>
            </a:pPr>
            <a:r>
              <a:rPr lang="de-DE" b="1" dirty="0" smtClean="0"/>
              <a:t>den Kelch, </a:t>
            </a:r>
          </a:p>
          <a:p>
            <a:pPr indent="0">
              <a:buNone/>
            </a:pPr>
            <a:r>
              <a:rPr lang="de-DE" b="1" dirty="0" smtClean="0"/>
              <a:t>dankte wiederum, </a:t>
            </a:r>
          </a:p>
          <a:p>
            <a:pPr indent="0">
              <a:buNone/>
            </a:pPr>
            <a:r>
              <a:rPr lang="de-DE" b="1" dirty="0" smtClean="0"/>
              <a:t>reichte ihn </a:t>
            </a:r>
          </a:p>
          <a:p>
            <a:pPr indent="0">
              <a:buNone/>
            </a:pPr>
            <a:r>
              <a:rPr lang="de-DE" b="1" dirty="0" smtClean="0"/>
              <a:t>seinen Jüngern </a:t>
            </a:r>
          </a:p>
          <a:p>
            <a:pPr indent="0">
              <a:buNone/>
            </a:pPr>
            <a:r>
              <a:rPr lang="de-DE" b="1" dirty="0" smtClean="0"/>
              <a:t>und sprach: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45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476" y="2636912"/>
            <a:ext cx="4992687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 descr="C:\Users\Zimmermann\AppData\Local\Microsoft\Windows\Temporary Internet Files\Content.IE5\29R0C81F\MP900426625[1]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423" y="980730"/>
            <a:ext cx="1886044" cy="15121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0032" y="1060187"/>
            <a:ext cx="927448" cy="927448"/>
          </a:xfr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23" y="2094254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 descr="Kelch und Schale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6203772" y="980730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56222" y="861197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9056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187624" y="253711"/>
            <a:ext cx="7956376" cy="6357521"/>
          </a:xfrm>
        </p:spPr>
        <p:txBody>
          <a:bodyPr/>
          <a:lstStyle/>
          <a:p>
            <a:pPr indent="0">
              <a:buNone/>
            </a:pPr>
            <a:r>
              <a:rPr lang="de-DE" b="1" dirty="0" smtClean="0"/>
              <a:t>Nehmet und trinket alle daraus: </a:t>
            </a:r>
          </a:p>
          <a:p>
            <a:pPr indent="0">
              <a:buNone/>
            </a:pPr>
            <a:r>
              <a:rPr lang="de-DE" b="1" dirty="0" smtClean="0"/>
              <a:t>Das ist der Kelch </a:t>
            </a:r>
          </a:p>
          <a:p>
            <a:pPr indent="0">
              <a:buNone/>
            </a:pPr>
            <a:r>
              <a:rPr lang="de-DE" b="1" dirty="0" smtClean="0"/>
              <a:t>des neuen und ewigen Bundes. </a:t>
            </a:r>
          </a:p>
          <a:p>
            <a:pPr indent="0">
              <a:buNone/>
            </a:pPr>
            <a:r>
              <a:rPr lang="de-DE" b="1" dirty="0" smtClean="0"/>
              <a:t>Mein Blut, </a:t>
            </a:r>
          </a:p>
          <a:p>
            <a:pPr indent="0">
              <a:buNone/>
            </a:pPr>
            <a:r>
              <a:rPr lang="de-DE" b="1" dirty="0" smtClean="0"/>
              <a:t>das für euch </a:t>
            </a:r>
          </a:p>
          <a:p>
            <a:pPr indent="0">
              <a:buNone/>
            </a:pPr>
            <a:r>
              <a:rPr lang="de-DE" b="1" dirty="0" smtClean="0"/>
              <a:t>und für viele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vergossen </a:t>
            </a:r>
            <a:r>
              <a:rPr lang="de-DE" b="1" dirty="0" smtClean="0"/>
              <a:t>wird </a:t>
            </a:r>
          </a:p>
          <a:p>
            <a:pPr indent="0">
              <a:buNone/>
            </a:pPr>
            <a:r>
              <a:rPr lang="de-DE" b="1" dirty="0" smtClean="0"/>
              <a:t>zur Vergebung </a:t>
            </a: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der </a:t>
            </a:r>
            <a:r>
              <a:rPr lang="de-DE" b="1" dirty="0" smtClean="0"/>
              <a:t>Sünden. </a:t>
            </a:r>
          </a:p>
          <a:p>
            <a:pPr indent="0">
              <a:buNone/>
            </a:pPr>
            <a:r>
              <a:rPr lang="de-DE" b="1" dirty="0" smtClean="0"/>
              <a:t>Tut dies zu meinem Gedächtnis.</a:t>
            </a:r>
            <a:endParaRPr lang="de-DE" b="1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46</a:t>
            </a:fld>
            <a:endParaRPr lang="de-DE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52486"/>
            <a:ext cx="3552791" cy="2663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610873"/>
            <a:ext cx="341784" cy="34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Kelch und Schal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03" t="7366" r="6783" b="18986"/>
          <a:stretch/>
        </p:blipFill>
        <p:spPr bwMode="auto">
          <a:xfrm>
            <a:off x="7120276" y="497347"/>
            <a:ext cx="984653" cy="12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323528" y="392288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feld 9"/>
          <p:cNvSpPr txBox="1"/>
          <p:nvPr/>
        </p:nvSpPr>
        <p:spPr>
          <a:xfrm>
            <a:off x="2123728" y="5683403"/>
            <a:ext cx="15371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Elias</a:t>
            </a:r>
            <a:endParaRPr lang="de-DE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6801" y="5517232"/>
            <a:ext cx="7016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0164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43608" y="116632"/>
            <a:ext cx="3960439" cy="6350581"/>
          </a:xfrm>
        </p:spPr>
        <p:txBody>
          <a:bodyPr/>
          <a:lstStyle/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Darum, gütiger Vater,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feiern wir das Gedächtnis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des Todes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und der Auferstehung deines Sohnes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und bringen dir so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das Brot des Lebens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und den Kelch des Heiles dar.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Wir danken dir,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das du uns berufen hast,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vor die zu stehen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und dir zu dienen.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Demütig bitten wir dich: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Schenke uns Anteil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an Christi Leib </a:t>
            </a:r>
            <a:r>
              <a:rPr lang="de-DE" sz="1600" b="1" dirty="0">
                <a:latin typeface="Century Gothic" panose="020B0502020202020204" pitchFamily="34" charset="0"/>
              </a:rPr>
              <a:t>und </a:t>
            </a:r>
            <a:r>
              <a:rPr lang="de-DE" sz="1600" b="1" dirty="0" smtClean="0">
                <a:latin typeface="Century Gothic" panose="020B0502020202020204" pitchFamily="34" charset="0"/>
              </a:rPr>
              <a:t>Blut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und </a:t>
            </a:r>
            <a:r>
              <a:rPr lang="de-DE" sz="1600" b="1" dirty="0">
                <a:latin typeface="Century Gothic" panose="020B0502020202020204" pitchFamily="34" charset="0"/>
              </a:rPr>
              <a:t>lass uns eins werden </a:t>
            </a:r>
            <a:endParaRPr lang="de-DE" sz="1600" b="1" dirty="0" smtClean="0">
              <a:latin typeface="Century Gothic" panose="020B0502020202020204" pitchFamily="34" charset="0"/>
            </a:endParaRP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durch </a:t>
            </a:r>
            <a:r>
              <a:rPr lang="de-DE" sz="1600" b="1" dirty="0">
                <a:latin typeface="Century Gothic" panose="020B0502020202020204" pitchFamily="34" charset="0"/>
              </a:rPr>
              <a:t>den Heiligen Geist.</a:t>
            </a:r>
            <a:endParaRPr lang="de-DE" sz="1600" b="1" dirty="0" smtClean="0"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47</a:t>
            </a:fld>
            <a:endParaRPr lang="de-D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84784"/>
            <a:ext cx="542327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179512" y="188640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extfeld 16"/>
          <p:cNvSpPr txBox="1"/>
          <p:nvPr/>
        </p:nvSpPr>
        <p:spPr>
          <a:xfrm>
            <a:off x="5508104" y="3236069"/>
            <a:ext cx="31814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Wir denken an Jesus –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an seinen Tod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und an seine Auferstehung.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4" r="19552"/>
          <a:stretch/>
        </p:blipFill>
        <p:spPr>
          <a:xfrm>
            <a:off x="5606284" y="24278"/>
            <a:ext cx="2724678" cy="324036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9" t="25867" r="31308" b="5918"/>
          <a:stretch/>
        </p:blipFill>
        <p:spPr>
          <a:xfrm>
            <a:off x="5606284" y="4132197"/>
            <a:ext cx="2789279" cy="26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639" y="620688"/>
            <a:ext cx="5112571" cy="5990543"/>
          </a:xfrm>
        </p:spPr>
        <p:txBody>
          <a:bodyPr/>
          <a:lstStyle/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Gedenke, Herr,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deiner </a:t>
            </a:r>
            <a:r>
              <a:rPr lang="de-DE" sz="1600" b="1" dirty="0" smtClean="0">
                <a:latin typeface="Century Gothic" panose="020B0502020202020204" pitchFamily="34" charset="0"/>
              </a:rPr>
              <a:t>Kirche auf der ganzen Erde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und vollende sie in der Liebe,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in Gemeinschaft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mit unserem </a:t>
            </a:r>
            <a:r>
              <a:rPr lang="de-DE" sz="1600" b="1" dirty="0" smtClean="0">
                <a:latin typeface="Century Gothic" panose="020B0502020202020204" pitchFamily="34" charset="0"/>
              </a:rPr>
              <a:t>Papst Franziskus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und allen </a:t>
            </a:r>
            <a:r>
              <a:rPr lang="de-DE" sz="1600" b="1" dirty="0" smtClean="0">
                <a:latin typeface="Century Gothic" panose="020B0502020202020204" pitchFamily="34" charset="0"/>
              </a:rPr>
              <a:t>Bischöfen</a:t>
            </a:r>
            <a:r>
              <a:rPr lang="de-DE" sz="1600" dirty="0" smtClean="0">
                <a:latin typeface="Century Gothic" panose="020B0502020202020204" pitchFamily="34" charset="0"/>
              </a:rPr>
              <a:t>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unseren </a:t>
            </a:r>
            <a:r>
              <a:rPr lang="de-DE" sz="1600" b="1" dirty="0" smtClean="0">
                <a:latin typeface="Century Gothic" panose="020B0502020202020204" pitchFamily="34" charset="0"/>
              </a:rPr>
              <a:t>Priestern und Diakonen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und mit </a:t>
            </a:r>
            <a:r>
              <a:rPr lang="de-DE" sz="1600" b="1" dirty="0" smtClean="0">
                <a:latin typeface="Century Gothic" panose="020B0502020202020204" pitchFamily="34" charset="0"/>
              </a:rPr>
              <a:t>alle</a:t>
            </a:r>
            <a:r>
              <a:rPr lang="de-DE" sz="1600" dirty="0" smtClean="0">
                <a:latin typeface="Century Gothic" panose="020B0502020202020204" pitchFamily="34" charset="0"/>
              </a:rPr>
              <a:t>n,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die zum Dienst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dirty="0" smtClean="0">
                <a:latin typeface="Century Gothic" panose="020B0502020202020204" pitchFamily="34" charset="0"/>
              </a:rPr>
              <a:t>in der Kirche bestellt sind.</a:t>
            </a:r>
          </a:p>
          <a:p>
            <a:pPr indent="0">
              <a:buNone/>
            </a:pP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48</a:t>
            </a:fld>
            <a:endParaRPr lang="de-D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64904"/>
            <a:ext cx="542327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51520" y="1309725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feld 10"/>
          <p:cNvSpPr txBox="1"/>
          <p:nvPr/>
        </p:nvSpPr>
        <p:spPr>
          <a:xfrm>
            <a:off x="1331640" y="5626093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Wir bitten Gott für die Kirche.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1" t="14718" r="2853" b="12866"/>
          <a:stretch/>
        </p:blipFill>
        <p:spPr>
          <a:xfrm rot="5400000">
            <a:off x="5189833" y="716520"/>
            <a:ext cx="3934710" cy="2856386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0" t="25031" r="36075" b="6677"/>
          <a:stretch/>
        </p:blipFill>
        <p:spPr>
          <a:xfrm>
            <a:off x="5493143" y="4075745"/>
            <a:ext cx="1836117" cy="2734437"/>
          </a:xfrm>
          <a:prstGeom prst="rect">
            <a:avLst/>
          </a:prstGeom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9260" y="4112068"/>
            <a:ext cx="1347196" cy="2698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5722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31639" y="1052736"/>
            <a:ext cx="5112571" cy="5558495"/>
          </a:xfrm>
        </p:spPr>
        <p:txBody>
          <a:bodyPr/>
          <a:lstStyle/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Gedenke,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auch unserer Brüder und Schwestern,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die entschlafen sind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in der Hoffnung,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dass sie auferstehen.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Nimm sie und alle,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die in deiner Gnade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aus dieser Welt geschieden sind,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in dein Reich auf,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wo sie dich schauen </a:t>
            </a:r>
          </a:p>
          <a:p>
            <a:pPr indent="0">
              <a:lnSpc>
                <a:spcPct val="150000"/>
              </a:lnSpc>
              <a:buNone/>
            </a:pPr>
            <a:r>
              <a:rPr lang="de-DE" sz="1600" b="1" dirty="0" smtClean="0">
                <a:latin typeface="Century Gothic" panose="020B0502020202020204" pitchFamily="34" charset="0"/>
              </a:rPr>
              <a:t>von Angesicht zu Angesicht.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49</a:t>
            </a:fld>
            <a:endParaRPr lang="de-DE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79" y="2657722"/>
            <a:ext cx="542327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38950" y="1328390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5724128" y="6021288"/>
            <a:ext cx="3181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Wir bitten Gott für alle Toten.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2" b="13146"/>
          <a:stretch/>
        </p:blipFill>
        <p:spPr>
          <a:xfrm>
            <a:off x="6156176" y="249227"/>
            <a:ext cx="2002022" cy="2527419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2" t="4932" r="26169"/>
          <a:stretch/>
        </p:blipFill>
        <p:spPr>
          <a:xfrm>
            <a:off x="5553895" y="3042028"/>
            <a:ext cx="3206584" cy="264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0886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39552" y="341473"/>
            <a:ext cx="5508104" cy="1944216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dirty="0">
                <a:solidFill>
                  <a:schemeClr val="bg2">
                    <a:lumMod val="50000"/>
                  </a:schemeClr>
                </a:solidFill>
              </a:rPr>
              <a:t>Heute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 feiern </a:t>
            </a:r>
            <a:r>
              <a:rPr lang="de-DE" dirty="0" smtClean="0">
                <a:solidFill>
                  <a:schemeClr val="bg2">
                    <a:lumMod val="50000"/>
                  </a:schemeClr>
                </a:solidFill>
              </a:rPr>
              <a:t>wir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Firmung</a:t>
            </a:r>
            <a:endParaRPr lang="de-DE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8AB62E3-43B6-41A6-A4AF-98B4C0ECAC03}" type="slidenum">
              <a:rPr lang="de-DE"/>
              <a:pPr>
                <a:defRPr/>
              </a:pPr>
              <a:t>5</a:t>
            </a:fld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t="32644" r="4646" b="26872"/>
          <a:stretch/>
        </p:blipFill>
        <p:spPr>
          <a:xfrm>
            <a:off x="26214" y="2545186"/>
            <a:ext cx="9117788" cy="3076147"/>
          </a:xfrm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54" t="26704" r="41449" b="37742"/>
          <a:stretch/>
        </p:blipFill>
        <p:spPr bwMode="auto">
          <a:xfrm>
            <a:off x="2771802" y="4797153"/>
            <a:ext cx="2199745" cy="1740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935" y="4365105"/>
            <a:ext cx="1395413" cy="2309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4663"/>
            <a:ext cx="2023815" cy="181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7" y="188640"/>
            <a:ext cx="4403262" cy="6422591"/>
          </a:xfrm>
        </p:spPr>
        <p:txBody>
          <a:bodyPr/>
          <a:lstStyle/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Wir bitten dich,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erbarme dich über uns alle,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damit uns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das ewige Leben zuteil wird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in der Gemeinschaft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mit der seligen Jungfrau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und Gottesmutter </a:t>
            </a:r>
            <a:r>
              <a:rPr lang="de-DE" sz="2000" b="1" dirty="0" smtClean="0">
                <a:latin typeface="Century Gothic" panose="020B0502020202020204" pitchFamily="34" charset="0"/>
              </a:rPr>
              <a:t>Maria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mit deinen </a:t>
            </a:r>
            <a:r>
              <a:rPr lang="de-DE" sz="2000" b="1" dirty="0" smtClean="0">
                <a:latin typeface="Century Gothic" panose="020B0502020202020204" pitchFamily="34" charset="0"/>
              </a:rPr>
              <a:t>Aposteln</a:t>
            </a:r>
            <a:r>
              <a:rPr lang="de-DE" sz="2000" dirty="0" smtClean="0">
                <a:latin typeface="Century Gothic" panose="020B0502020202020204" pitchFamily="34" charset="0"/>
              </a:rPr>
              <a:t> 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und mit allen </a:t>
            </a:r>
            <a:r>
              <a:rPr lang="de-DE" sz="2000" b="1" dirty="0" smtClean="0">
                <a:latin typeface="Century Gothic" panose="020B0502020202020204" pitchFamily="34" charset="0"/>
              </a:rPr>
              <a:t>Heiligen</a:t>
            </a:r>
            <a:r>
              <a:rPr lang="de-DE" sz="2000" dirty="0" smtClean="0">
                <a:latin typeface="Century Gothic" panose="020B0502020202020204" pitchFamily="34" charset="0"/>
              </a:rPr>
              <a:t>,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die bei dir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Gnade gefunden haben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von Anbeginn der Welt,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dass wir dich loben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und preisen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durch deinen Sohn </a:t>
            </a:r>
          </a:p>
          <a:p>
            <a:pPr indent="0">
              <a:buNone/>
            </a:pPr>
            <a:r>
              <a:rPr lang="de-DE" sz="2000" dirty="0" smtClean="0">
                <a:latin typeface="Century Gothic" panose="020B0502020202020204" pitchFamily="34" charset="0"/>
              </a:rPr>
              <a:t>Jesus Christus.</a:t>
            </a:r>
            <a:endParaRPr lang="de-DE" sz="2000" dirty="0" smtClean="0">
              <a:solidFill>
                <a:srgbClr val="FF0000"/>
              </a:solidFill>
              <a:latin typeface="Century Gothic" panose="020B0502020202020204" pitchFamily="34" charset="0"/>
            </a:endParaRP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50</a:t>
            </a:fld>
            <a:endParaRPr lang="de-DE" dirty="0"/>
          </a:p>
        </p:txBody>
      </p:sp>
      <p:pic>
        <p:nvPicPr>
          <p:cNvPr id="17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54676" y="188640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389597"/>
            <a:ext cx="542327" cy="542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feld 19"/>
          <p:cNvSpPr txBox="1"/>
          <p:nvPr/>
        </p:nvSpPr>
        <p:spPr>
          <a:xfrm>
            <a:off x="5524217" y="5013176"/>
            <a:ext cx="3181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solidFill>
                  <a:srgbClr val="FF0000"/>
                </a:solidFill>
              </a:rPr>
              <a:t>Wir bitten Gott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um das ewige Leben zusammen mit Maria,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den Freunden Jesu </a:t>
            </a:r>
          </a:p>
          <a:p>
            <a:r>
              <a:rPr lang="de-DE" b="1" dirty="0" smtClean="0">
                <a:solidFill>
                  <a:srgbClr val="FF0000"/>
                </a:solidFill>
              </a:rPr>
              <a:t>und allen heiligen Menschen.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7" t="11890" b="5047"/>
          <a:stretch/>
        </p:blipFill>
        <p:spPr>
          <a:xfrm>
            <a:off x="6299700" y="2636912"/>
            <a:ext cx="1686186" cy="197212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6372200" y="4609033"/>
            <a:ext cx="18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Heilige Klara</a:t>
            </a:r>
            <a:endParaRPr lang="de-DE" sz="1400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53" t="11713" b="17383"/>
          <a:stretch/>
        </p:blipFill>
        <p:spPr>
          <a:xfrm>
            <a:off x="5614579" y="260648"/>
            <a:ext cx="3116756" cy="1948829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6372200" y="2209478"/>
            <a:ext cx="21602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Maria - </a:t>
            </a:r>
            <a:r>
              <a:rPr lang="de-DE" sz="1400" dirty="0" err="1" smtClean="0"/>
              <a:t>Maialtar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1530097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6" y="116632"/>
            <a:ext cx="7715633" cy="6730136"/>
          </a:xfrm>
        </p:spPr>
        <p:txBody>
          <a:bodyPr/>
          <a:lstStyle/>
          <a:p>
            <a:pPr indent="0">
              <a:buNone/>
            </a:pPr>
            <a:endParaRPr lang="de-DE" b="1" dirty="0" smtClean="0"/>
          </a:p>
          <a:p>
            <a:pPr indent="0">
              <a:buNone/>
            </a:pPr>
            <a:r>
              <a:rPr lang="de-DE" b="1" dirty="0" smtClean="0"/>
              <a:t>Durch ihn </a:t>
            </a:r>
          </a:p>
          <a:p>
            <a:pPr indent="0">
              <a:buNone/>
            </a:pPr>
            <a:r>
              <a:rPr lang="de-DE" b="1" dirty="0" smtClean="0"/>
              <a:t>und mit ihm </a:t>
            </a:r>
          </a:p>
          <a:p>
            <a:pPr indent="0">
              <a:buNone/>
            </a:pPr>
            <a:r>
              <a:rPr lang="de-DE" b="1" dirty="0" smtClean="0"/>
              <a:t>und in ihm </a:t>
            </a:r>
          </a:p>
          <a:p>
            <a:pPr indent="0">
              <a:buNone/>
            </a:pPr>
            <a:r>
              <a:rPr lang="de-DE" b="1" dirty="0" smtClean="0"/>
              <a:t>ist dir, Gott, </a:t>
            </a:r>
          </a:p>
          <a:p>
            <a:pPr indent="0">
              <a:buNone/>
            </a:pPr>
            <a:r>
              <a:rPr lang="de-DE" b="1" dirty="0" smtClean="0"/>
              <a:t>allmächtiger Vater, </a:t>
            </a:r>
          </a:p>
          <a:p>
            <a:pPr indent="0">
              <a:buNone/>
            </a:pPr>
            <a:r>
              <a:rPr lang="de-DE" b="1" dirty="0" smtClean="0"/>
              <a:t>in der Einheit </a:t>
            </a:r>
          </a:p>
          <a:p>
            <a:pPr indent="0">
              <a:buNone/>
            </a:pPr>
            <a:r>
              <a:rPr lang="de-DE" b="1" dirty="0" smtClean="0"/>
              <a:t>des Heiligen Geistes </a:t>
            </a:r>
          </a:p>
          <a:p>
            <a:pPr indent="0">
              <a:buNone/>
            </a:pPr>
            <a:r>
              <a:rPr lang="de-DE" b="1" dirty="0" smtClean="0"/>
              <a:t>alle Herrlichkeit </a:t>
            </a:r>
          </a:p>
          <a:p>
            <a:pPr indent="0">
              <a:buNone/>
            </a:pPr>
            <a:r>
              <a:rPr lang="de-DE" b="1" dirty="0" smtClean="0"/>
              <a:t>und Ehre</a:t>
            </a:r>
          </a:p>
          <a:p>
            <a:pPr indent="0">
              <a:buNone/>
            </a:pPr>
            <a:endParaRPr lang="de-DE" sz="1600" b="1" dirty="0" smtClean="0"/>
          </a:p>
          <a:p>
            <a:pPr indent="0">
              <a:buNone/>
            </a:pPr>
            <a:r>
              <a:rPr lang="de-DE" b="1" dirty="0" smtClean="0"/>
              <a:t>Amen.</a:t>
            </a:r>
          </a:p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51</a:t>
            </a:fld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>
            <a:off x="188976" y="5469980"/>
            <a:ext cx="1129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600" dirty="0" smtClean="0"/>
              <a:t>Alle:</a:t>
            </a:r>
            <a:endParaRPr lang="de-DE" sz="3600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5489160"/>
            <a:ext cx="883543" cy="117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61" y="6093296"/>
            <a:ext cx="566739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242793" y="105435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0" t="16822" b="9533"/>
          <a:stretch/>
        </p:blipFill>
        <p:spPr>
          <a:xfrm>
            <a:off x="4941499" y="472952"/>
            <a:ext cx="3930658" cy="5601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367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3" y="3500440"/>
            <a:ext cx="3970782" cy="2625725"/>
          </a:xfrm>
        </p:spPr>
        <p:txBody>
          <a:bodyPr>
            <a:normAutofit fontScale="85000" lnSpcReduction="20000"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Dem Wort unseres Herrn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und Erlösers gehorsam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und getreu </a:t>
            </a:r>
          </a:p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seiner göttlichen Weisung wagen wir zu sprechen: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</p:txBody>
      </p:sp>
      <p:pic>
        <p:nvPicPr>
          <p:cNvPr id="8602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8104" y="3212976"/>
            <a:ext cx="3168651" cy="3168650"/>
          </a:xfrm>
          <a:noFill/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E00DFBF-13DC-49BA-871A-C1F63E54C5F5}" type="slidenum">
              <a:rPr lang="de-DE"/>
              <a:pPr>
                <a:defRPr/>
              </a:pPr>
              <a:t>52</a:t>
            </a:fld>
            <a:endParaRPr lang="de-DE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0648"/>
            <a:ext cx="2808312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467544" y="2348880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1"/>
            <a:ext cx="8229600" cy="4276328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Vater unser im Himmel</a:t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4400">
                <a:solidFill>
                  <a:schemeClr val="tx2">
                    <a:shade val="85000"/>
                    <a:satMod val="150000"/>
                  </a:schemeClr>
                </a:solidFill>
              </a:rPr>
              <a:t>geheiligt werde Dein Name</a:t>
            </a:r>
          </a:p>
        </p:txBody>
      </p:sp>
      <p:sp>
        <p:nvSpPr>
          <p:cNvPr id="87043" name="Inhaltsplatzhalter 2"/>
          <p:cNvSpPr>
            <a:spLocks noGrp="1"/>
          </p:cNvSpPr>
          <p:nvPr>
            <p:ph sz="half" idx="1"/>
          </p:nvPr>
        </p:nvSpPr>
        <p:spPr>
          <a:xfrm>
            <a:off x="457202" y="1600202"/>
            <a:ext cx="442913" cy="5141913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1100" smtClean="0"/>
          </a:p>
        </p:txBody>
      </p:sp>
      <p:pic>
        <p:nvPicPr>
          <p:cNvPr id="8704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13968" r="13387" b="31746"/>
          <a:stretch>
            <a:fillRect/>
          </a:stretch>
        </p:blipFill>
        <p:spPr bwMode="auto">
          <a:xfrm>
            <a:off x="3303590" y="981075"/>
            <a:ext cx="2603500" cy="245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7045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7" t="9506" r="16006" b="32289"/>
          <a:stretch>
            <a:fillRect/>
          </a:stretch>
        </p:blipFill>
        <p:spPr>
          <a:xfrm>
            <a:off x="3613153" y="4221165"/>
            <a:ext cx="2049463" cy="2492375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BDFC0E-D10B-40D4-8080-06E945F110FF}" type="slidenum">
              <a:rPr lang="de-DE"/>
              <a:pPr>
                <a:defRPr/>
              </a:pPr>
              <a:t>53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396008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Dein Reich komme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8067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4" t="15167" b="26482"/>
          <a:stretch>
            <a:fillRect/>
          </a:stretch>
        </p:blipFill>
        <p:spPr>
          <a:xfrm>
            <a:off x="3525837" y="1192213"/>
            <a:ext cx="2381251" cy="2025650"/>
          </a:xfrm>
        </p:spPr>
      </p:pic>
      <p:pic>
        <p:nvPicPr>
          <p:cNvPr id="88068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40" t="3967" r="24181" b="37262"/>
          <a:stretch>
            <a:fillRect/>
          </a:stretch>
        </p:blipFill>
        <p:spPr bwMode="auto">
          <a:xfrm>
            <a:off x="3635377" y="3573465"/>
            <a:ext cx="2098675" cy="303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Nach links gekrümmter Pfeil 9"/>
          <p:cNvSpPr/>
          <p:nvPr/>
        </p:nvSpPr>
        <p:spPr>
          <a:xfrm>
            <a:off x="5867400" y="2008189"/>
            <a:ext cx="720725" cy="4085108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1" name="Nach rechts gekrümmter Pfeil 10"/>
          <p:cNvSpPr/>
          <p:nvPr/>
        </p:nvSpPr>
        <p:spPr>
          <a:xfrm>
            <a:off x="2771776" y="1989138"/>
            <a:ext cx="720725" cy="3960142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0C1BEA8-744F-4141-A555-1BFB7613F955}" type="slidenum">
              <a:rPr lang="de-DE"/>
              <a:pPr>
                <a:defRPr/>
              </a:pPr>
              <a:t>54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5716488"/>
          </a:xfrm>
        </p:spPr>
        <p:txBody>
          <a:bodyPr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Dein Wille geschehe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wie im Himmel 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                             so auf Erden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20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89091" name="Inhaltsplatzhalt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24467"/>
          <a:stretch>
            <a:fillRect/>
          </a:stretch>
        </p:blipFill>
        <p:spPr>
          <a:xfrm>
            <a:off x="5305425" y="333375"/>
            <a:ext cx="2057400" cy="1925638"/>
          </a:xfrm>
        </p:spPr>
      </p:pic>
      <p:pic>
        <p:nvPicPr>
          <p:cNvPr id="89092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77" t="6984" r="12328" b="21271"/>
          <a:stretch>
            <a:fillRect/>
          </a:stretch>
        </p:blipFill>
        <p:spPr bwMode="auto">
          <a:xfrm>
            <a:off x="3098803" y="3213100"/>
            <a:ext cx="1617663" cy="224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9093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43" r="5173" b="39682"/>
          <a:stretch>
            <a:fillRect/>
          </a:stretch>
        </p:blipFill>
        <p:spPr bwMode="auto">
          <a:xfrm>
            <a:off x="5580063" y="4210051"/>
            <a:ext cx="2438400" cy="182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1ABD662-840E-466D-A3CD-B10B31DCCBA3}" type="slidenum">
              <a:rPr lang="de-DE"/>
              <a:pPr>
                <a:defRPr/>
              </a:pPr>
              <a:t>55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Unser tägliches Brot </a:t>
            </a:r>
            <a:b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                        gib uns heute</a:t>
            </a:r>
          </a:p>
        </p:txBody>
      </p:sp>
      <p:pic>
        <p:nvPicPr>
          <p:cNvPr id="90115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7" r="17731" b="-56"/>
          <a:stretch>
            <a:fillRect/>
          </a:stretch>
        </p:blipFill>
        <p:spPr>
          <a:xfrm>
            <a:off x="2717800" y="1858965"/>
            <a:ext cx="2792413" cy="4003675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637C55-35A4-4E53-9AAC-F8F0A32321D4}" type="slidenum">
              <a:rPr lang="de-DE"/>
              <a:pPr>
                <a:defRPr/>
              </a:pPr>
              <a:t>56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Inhaltsplatzhalter 7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5" t="5292" r="16168" b="29288"/>
          <a:stretch>
            <a:fillRect/>
          </a:stretch>
        </p:blipFill>
        <p:spPr>
          <a:xfrm>
            <a:off x="4314827" y="4111625"/>
            <a:ext cx="2125663" cy="2379663"/>
          </a:xfrm>
        </p:spPr>
      </p:pic>
      <p:sp>
        <p:nvSpPr>
          <p:cNvPr id="91139" name="Inhaltsplatzhalter 3"/>
          <p:cNvSpPr>
            <a:spLocks noGrp="1"/>
          </p:cNvSpPr>
          <p:nvPr>
            <p:ph sz="half" idx="2"/>
          </p:nvPr>
        </p:nvSpPr>
        <p:spPr>
          <a:xfrm>
            <a:off x="250827" y="188913"/>
            <a:ext cx="8435975" cy="5937250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Und vergib uns unsere Schuld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endParaRPr lang="de-DE" altLang="de-DE" sz="2400" b="1" smtClean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wie auch wir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vergeben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unseren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2400" b="1" smtClean="0"/>
              <a:t>Schuldigern </a:t>
            </a:r>
          </a:p>
        </p:txBody>
      </p:sp>
      <p:pic>
        <p:nvPicPr>
          <p:cNvPr id="91140" name="Inhaltsplatzhalt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89" b="15562"/>
          <a:stretch>
            <a:fillRect/>
          </a:stretch>
        </p:blipFill>
        <p:spPr bwMode="auto">
          <a:xfrm>
            <a:off x="2916239" y="692152"/>
            <a:ext cx="2165351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1141" name="Inhaltsplatzhalter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2" r="18413"/>
          <a:stretch>
            <a:fillRect/>
          </a:stretch>
        </p:blipFill>
        <p:spPr bwMode="auto">
          <a:xfrm>
            <a:off x="5692778" y="811213"/>
            <a:ext cx="1495425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feil nach links und rechts 10"/>
          <p:cNvSpPr/>
          <p:nvPr/>
        </p:nvSpPr>
        <p:spPr>
          <a:xfrm>
            <a:off x="4716463" y="6283325"/>
            <a:ext cx="1511300" cy="142875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6419D0-F4CD-47E6-87B1-F355FE0DC593}" type="slidenum">
              <a:rPr lang="de-DE"/>
              <a:pPr>
                <a:defRPr/>
              </a:pPr>
              <a:t>57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60650"/>
            <a:ext cx="8229600" cy="5721715"/>
          </a:xfrm>
        </p:spPr>
        <p:txBody>
          <a:bodyPr anchor="t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Und führe uns nicht in Versuchung</a:t>
            </a:r>
            <a:b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2800">
                <a:solidFill>
                  <a:schemeClr val="tx2">
                    <a:shade val="85000"/>
                    <a:satMod val="150000"/>
                  </a:schemeClr>
                </a:solidFill>
              </a:rPr>
              <a:t>s</a:t>
            </a:r>
            <a:r>
              <a:rPr lang="de-DE" sz="3200">
                <a:solidFill>
                  <a:schemeClr val="tx2">
                    <a:shade val="85000"/>
                    <a:satMod val="150000"/>
                  </a:schemeClr>
                </a:solidFill>
              </a:rPr>
              <a:t>ondern erlöse uns von dem Bösen</a:t>
            </a:r>
          </a:p>
        </p:txBody>
      </p:sp>
      <p:pic>
        <p:nvPicPr>
          <p:cNvPr id="92163" name="Inhaltsplatzhalt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 t="6303" r="9810" b="26488"/>
          <a:stretch>
            <a:fillRect/>
          </a:stretch>
        </p:blipFill>
        <p:spPr>
          <a:xfrm>
            <a:off x="6588128" y="249240"/>
            <a:ext cx="1992313" cy="2293937"/>
          </a:xfrm>
        </p:spPr>
      </p:pic>
      <p:pic>
        <p:nvPicPr>
          <p:cNvPr id="92164" name="Inhaltsplatzhalter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2" t="6496" r="14243" b="37946"/>
          <a:stretch>
            <a:fillRect/>
          </a:stretch>
        </p:blipFill>
        <p:spPr>
          <a:xfrm>
            <a:off x="3348039" y="3563939"/>
            <a:ext cx="2005012" cy="2058987"/>
          </a:xfrm>
        </p:spPr>
      </p:pic>
      <p:sp>
        <p:nvSpPr>
          <p:cNvPr id="11" name="Rechteckiger Pfeil 10"/>
          <p:cNvSpPr/>
          <p:nvPr/>
        </p:nvSpPr>
        <p:spPr>
          <a:xfrm rot="10800000">
            <a:off x="3105153" y="5516565"/>
            <a:ext cx="1008063" cy="936625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13" name="Rechteckiger Pfeil 12"/>
          <p:cNvSpPr/>
          <p:nvPr/>
        </p:nvSpPr>
        <p:spPr>
          <a:xfrm rot="10800000" flipH="1">
            <a:off x="4427539" y="5514975"/>
            <a:ext cx="965200" cy="935038"/>
          </a:xfrm>
          <a:prstGeom prst="bentArrow">
            <a:avLst>
              <a:gd name="adj1" fmla="val 25000"/>
              <a:gd name="adj2" fmla="val 20349"/>
              <a:gd name="adj3" fmla="val 23837"/>
              <a:gd name="adj4" fmla="val 437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92167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11870" r="7291" b="44064"/>
          <a:stretch>
            <a:fillRect/>
          </a:stretch>
        </p:blipFill>
        <p:spPr bwMode="auto">
          <a:xfrm>
            <a:off x="5724527" y="3563940"/>
            <a:ext cx="2800351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AFAD677-1B25-4CD8-AEF4-E55BCC9A447A}" type="slidenum">
              <a:rPr lang="de-DE"/>
              <a:pPr>
                <a:defRPr/>
              </a:pPr>
              <a:t>58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365104"/>
            <a:ext cx="7772400" cy="1433130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mtClean="0"/>
              <a:t/>
            </a:r>
            <a:br>
              <a:rPr lang="de-DE" smtClean="0"/>
            </a:br>
            <a:r>
              <a:rPr lang="de-DE" smtClean="0"/>
              <a:t>Denn Dein ist das Reich</a:t>
            </a:r>
            <a:endParaRPr lang="de-DE"/>
          </a:p>
        </p:txBody>
      </p:sp>
      <p:pic>
        <p:nvPicPr>
          <p:cNvPr id="93187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0" t="8731" r="25026" b="1585"/>
          <a:stretch>
            <a:fillRect/>
          </a:stretch>
        </p:blipFill>
        <p:spPr bwMode="auto">
          <a:xfrm>
            <a:off x="3635378" y="350838"/>
            <a:ext cx="2339975" cy="4221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Nach links gekrümmter Pfeil 5"/>
          <p:cNvSpPr/>
          <p:nvPr/>
        </p:nvSpPr>
        <p:spPr>
          <a:xfrm>
            <a:off x="6156327" y="1125540"/>
            <a:ext cx="1079500" cy="28797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7" name="Nach rechts gekrümmter Pfeil 6"/>
          <p:cNvSpPr/>
          <p:nvPr/>
        </p:nvSpPr>
        <p:spPr>
          <a:xfrm>
            <a:off x="2124076" y="1196976"/>
            <a:ext cx="1223963" cy="273685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6817E3-C4BE-45A6-8598-B4C3CC43353E}" type="slidenum">
              <a:rPr lang="de-DE"/>
              <a:pPr>
                <a:defRPr/>
              </a:pPr>
              <a:t>59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620689"/>
            <a:ext cx="9144000" cy="936104"/>
          </a:xfrm>
        </p:spPr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4400" dirty="0" smtClean="0">
                <a:solidFill>
                  <a:schemeClr val="bg2">
                    <a:lumMod val="50000"/>
                  </a:schemeClr>
                </a:solidFill>
              </a:rPr>
              <a:t>und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Elias           </a:t>
            </a:r>
            <a:r>
              <a:rPr lang="de-DE" sz="6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1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. Hl. </a:t>
            </a:r>
            <a:r>
              <a:rPr lang="de-DE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Kommunion.             </a:t>
            </a: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dirty="0">
                <a:solidFill>
                  <a:schemeClr val="tx2">
                    <a:shade val="85000"/>
                    <a:satMod val="150000"/>
                  </a:schemeClr>
                </a:solidFill>
              </a:rPr>
              <a:t>				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E46330-5BE4-4DBF-9CC3-68FD5FCC4D04}" type="slidenum">
              <a:rPr lang="de-DE"/>
              <a:pPr>
                <a:defRPr/>
              </a:pPr>
              <a:t>6</a:t>
            </a:fld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51" t="25014"/>
          <a:stretch/>
        </p:blipFill>
        <p:spPr>
          <a:xfrm rot="5400000">
            <a:off x="116330" y="2268047"/>
            <a:ext cx="3612561" cy="2766119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30"/>
          <a:stretch/>
        </p:blipFill>
        <p:spPr bwMode="auto">
          <a:xfrm>
            <a:off x="4472282" y="2564906"/>
            <a:ext cx="4166545" cy="3909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Bild 14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9340" y="836714"/>
            <a:ext cx="144621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10" y="838302"/>
            <a:ext cx="1444625" cy="144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64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und die Kraft und die Herrlichkeit</a:t>
            </a:r>
          </a:p>
        </p:txBody>
      </p:sp>
      <p:pic>
        <p:nvPicPr>
          <p:cNvPr id="94211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40" t="13470" r="16168" b="-296"/>
          <a:stretch>
            <a:fillRect/>
          </a:stretch>
        </p:blipFill>
        <p:spPr>
          <a:xfrm>
            <a:off x="1208091" y="2209802"/>
            <a:ext cx="2416175" cy="3929063"/>
          </a:xfrm>
        </p:spPr>
      </p:pic>
      <p:pic>
        <p:nvPicPr>
          <p:cNvPr id="94212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99"/>
          <a:stretch>
            <a:fillRect/>
          </a:stretch>
        </p:blipFill>
        <p:spPr>
          <a:xfrm>
            <a:off x="4970465" y="2003425"/>
            <a:ext cx="3394075" cy="4122738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7750C4-2D93-4A37-9A73-1FB53422E3AC}" type="slidenum">
              <a:rPr lang="de-DE"/>
              <a:pPr>
                <a:defRPr/>
              </a:pPr>
              <a:t>60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   in Ewigkeit.              Amen</a:t>
            </a:r>
          </a:p>
        </p:txBody>
      </p:sp>
      <p:pic>
        <p:nvPicPr>
          <p:cNvPr id="95235" name="Inhaltsplatzhalt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79465" y="1600202"/>
            <a:ext cx="3394075" cy="4525963"/>
          </a:xfrm>
        </p:spPr>
      </p:pic>
      <p:pic>
        <p:nvPicPr>
          <p:cNvPr id="95236" name="Inhaltsplatzhalt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0465" y="1600202"/>
            <a:ext cx="3394075" cy="4525963"/>
          </a:xfrm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38944D0-40A0-4044-93E5-321E05B1DB6A}" type="slidenum">
              <a:rPr lang="de-DE"/>
              <a:pPr>
                <a:defRPr/>
              </a:pPr>
              <a:t>61</a:t>
            </a:fld>
            <a:endParaRPr lang="de-DE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tx2">
                    <a:shade val="85000"/>
                    <a:satMod val="150000"/>
                  </a:schemeClr>
                </a:solidFill>
              </a:rPr>
              <a:t>Friedensgruß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8218488" cy="4525963"/>
          </a:xfrm>
        </p:spPr>
        <p:txBody>
          <a:bodyPr>
            <a:normAutofit/>
          </a:bodyPr>
          <a:lstStyle/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möchte, dass wir gut zusammenleben.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de-DE" dirty="0" smtClean="0"/>
              <a:t>Jesus </a:t>
            </a:r>
            <a:r>
              <a:rPr lang="de-DE" dirty="0"/>
              <a:t>schenkt uns dazu seinen Frieden.</a:t>
            </a:r>
          </a:p>
          <a:p>
            <a:pPr indent="0" fontAlgn="auto">
              <a:spcBef>
                <a:spcPts val="0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de-DE" dirty="0"/>
          </a:p>
          <a:p>
            <a:pPr indent="-274320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/>
          </a:p>
        </p:txBody>
      </p:sp>
      <p:pic>
        <p:nvPicPr>
          <p:cNvPr id="96260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3803" y="3213102"/>
            <a:ext cx="3319463" cy="33178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3429000"/>
            <a:ext cx="2771800" cy="20788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41B440-FA16-4EB9-B8F2-F7EFC3830042}" type="slidenum">
              <a:rPr lang="de-DE"/>
              <a:pPr>
                <a:defRPr/>
              </a:pPr>
              <a:t>62</a:t>
            </a:fld>
            <a:endParaRPr lang="de-D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132" y="2680090"/>
            <a:ext cx="566739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10" t="36137" r="35327" b="23127"/>
          <a:stretch/>
        </p:blipFill>
        <p:spPr>
          <a:xfrm>
            <a:off x="251520" y="116632"/>
            <a:ext cx="910714" cy="12668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320866" y="116632"/>
            <a:ext cx="7715633" cy="6730136"/>
          </a:xfrm>
        </p:spPr>
        <p:txBody>
          <a:bodyPr/>
          <a:lstStyle/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Lamm Gottes, </a:t>
            </a: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du nimmst hinweg </a:t>
            </a: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die Sünde der Welt: </a:t>
            </a: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Erbarme dich unser.</a:t>
            </a:r>
          </a:p>
          <a:p>
            <a:pPr indent="0">
              <a:buNone/>
            </a:pP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>
                <a:latin typeface="Century Gothic" panose="020B0502020202020204" pitchFamily="34" charset="0"/>
              </a:rPr>
              <a:t>Lamm Gottes,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du </a:t>
            </a:r>
            <a:r>
              <a:rPr lang="de-DE" sz="2000" b="1" dirty="0">
                <a:latin typeface="Century Gothic" panose="020B0502020202020204" pitchFamily="34" charset="0"/>
              </a:rPr>
              <a:t>nimmst hinweg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die </a:t>
            </a:r>
            <a:r>
              <a:rPr lang="de-DE" sz="2000" b="1" dirty="0">
                <a:latin typeface="Century Gothic" panose="020B0502020202020204" pitchFamily="34" charset="0"/>
              </a:rPr>
              <a:t>Sünde der Welt: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Erbarme </a:t>
            </a:r>
            <a:r>
              <a:rPr lang="de-DE" sz="2000" b="1" dirty="0">
                <a:latin typeface="Century Gothic" panose="020B0502020202020204" pitchFamily="34" charset="0"/>
              </a:rPr>
              <a:t>dich unser</a:t>
            </a:r>
            <a:r>
              <a:rPr lang="de-DE" sz="2000" b="1" dirty="0" smtClean="0">
                <a:latin typeface="Century Gothic" panose="020B0502020202020204" pitchFamily="34" charset="0"/>
              </a:rPr>
              <a:t>.</a:t>
            </a:r>
          </a:p>
          <a:p>
            <a:pPr indent="0">
              <a:buNone/>
            </a:pPr>
            <a:endParaRPr lang="de-DE" sz="20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>
                <a:latin typeface="Century Gothic" panose="020B0502020202020204" pitchFamily="34" charset="0"/>
              </a:rPr>
              <a:t>Lamm Gottes,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du </a:t>
            </a:r>
            <a:r>
              <a:rPr lang="de-DE" sz="2000" b="1" dirty="0">
                <a:latin typeface="Century Gothic" panose="020B0502020202020204" pitchFamily="34" charset="0"/>
              </a:rPr>
              <a:t>nimmst hinweg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die </a:t>
            </a:r>
            <a:r>
              <a:rPr lang="de-DE" sz="2000" b="1" dirty="0">
                <a:latin typeface="Century Gothic" panose="020B0502020202020204" pitchFamily="34" charset="0"/>
              </a:rPr>
              <a:t>Sünde der Welt: </a:t>
            </a:r>
            <a:endParaRPr lang="de-DE" sz="2000" b="1" dirty="0" smtClean="0">
              <a:latin typeface="Century Gothic" panose="020B0502020202020204" pitchFamily="34" charset="0"/>
            </a:endParaRPr>
          </a:p>
          <a:p>
            <a:pPr indent="0">
              <a:buNone/>
            </a:pPr>
            <a:r>
              <a:rPr lang="de-DE" sz="2000" b="1" dirty="0" smtClean="0">
                <a:latin typeface="Century Gothic" panose="020B0502020202020204" pitchFamily="34" charset="0"/>
              </a:rPr>
              <a:t>Gib uns deinen Frieden.</a:t>
            </a:r>
            <a:endParaRPr lang="de-DE" sz="2000" b="1" dirty="0">
              <a:latin typeface="Century Gothic" panose="020B0502020202020204" pitchFamily="34" charset="0"/>
            </a:endParaRPr>
          </a:p>
          <a:p>
            <a:pPr indent="0">
              <a:buNone/>
            </a:pPr>
            <a:endParaRPr lang="de-DE" b="1" dirty="0" smtClean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63</a:t>
            </a:fld>
            <a:endParaRPr lang="de-DE" dirty="0"/>
          </a:p>
        </p:txBody>
      </p:sp>
      <p:sp>
        <p:nvSpPr>
          <p:cNvPr id="2" name="Inhaltsplatzhalter 1"/>
          <p:cNvSpPr>
            <a:spLocks noGrp="1"/>
          </p:cNvSpPr>
          <p:nvPr>
            <p:ph sz="half" idx="1"/>
          </p:nvPr>
        </p:nvSpPr>
        <p:spPr>
          <a:xfrm>
            <a:off x="323528" y="476672"/>
            <a:ext cx="792088" cy="416592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Alle:</a:t>
            </a:r>
            <a:endParaRPr lang="de-DE" dirty="0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5" t="9528" r="37232" b="51498"/>
          <a:stretch/>
        </p:blipFill>
        <p:spPr bwMode="auto">
          <a:xfrm>
            <a:off x="5292080" y="818067"/>
            <a:ext cx="787386" cy="1092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6143067" y="980728"/>
            <a:ext cx="28803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Century Gothic" panose="020B0502020202020204" pitchFamily="34" charset="0"/>
              </a:rPr>
              <a:t>Seht das Lamm Gottes, </a:t>
            </a:r>
          </a:p>
          <a:p>
            <a:r>
              <a:rPr lang="de-DE" b="1" dirty="0" smtClean="0">
                <a:latin typeface="Century Gothic" panose="020B0502020202020204" pitchFamily="34" charset="0"/>
              </a:rPr>
              <a:t>das hinwegnimmt </a:t>
            </a:r>
          </a:p>
          <a:p>
            <a:r>
              <a:rPr lang="de-DE" b="1" dirty="0" smtClean="0">
                <a:latin typeface="Century Gothic" panose="020B0502020202020204" pitchFamily="34" charset="0"/>
              </a:rPr>
              <a:t>die Sünde der Welt.</a:t>
            </a:r>
            <a:endParaRPr lang="de-DE" b="1" dirty="0">
              <a:latin typeface="Century Gothic" panose="020B0502020202020204" pitchFamily="34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278971" y="2204864"/>
            <a:ext cx="864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800" dirty="0" smtClean="0"/>
              <a:t>Alle:</a:t>
            </a:r>
            <a:endParaRPr lang="de-DE" sz="2800" dirty="0"/>
          </a:p>
        </p:txBody>
      </p:sp>
      <p:sp>
        <p:nvSpPr>
          <p:cNvPr id="8" name="Textfeld 7"/>
          <p:cNvSpPr txBox="1"/>
          <p:nvPr/>
        </p:nvSpPr>
        <p:spPr>
          <a:xfrm>
            <a:off x="6251589" y="2204864"/>
            <a:ext cx="266327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 smtClean="0">
                <a:latin typeface="Century Gothic" panose="020B0502020202020204" pitchFamily="34" charset="0"/>
              </a:rPr>
              <a:t>Herr, ich bin nicht würdig, dass du eingehest </a:t>
            </a:r>
          </a:p>
          <a:p>
            <a:r>
              <a:rPr lang="de-DE" b="1" dirty="0" smtClean="0">
                <a:latin typeface="Century Gothic" panose="020B0502020202020204" pitchFamily="34" charset="0"/>
              </a:rPr>
              <a:t>unter mein Dach, </a:t>
            </a:r>
          </a:p>
          <a:p>
            <a:r>
              <a:rPr lang="de-DE" b="1" dirty="0" smtClean="0">
                <a:latin typeface="Century Gothic" panose="020B0502020202020204" pitchFamily="34" charset="0"/>
              </a:rPr>
              <a:t>aber sprich nur ein Wort, so wird </a:t>
            </a:r>
          </a:p>
          <a:p>
            <a:r>
              <a:rPr lang="de-DE" b="1" dirty="0" smtClean="0">
                <a:latin typeface="Century Gothic" panose="020B0502020202020204" pitchFamily="34" charset="0"/>
              </a:rPr>
              <a:t>meine Seele gesund.</a:t>
            </a:r>
            <a:endParaRPr lang="de-DE" b="1" dirty="0">
              <a:latin typeface="Century Gothic" panose="020B0502020202020204" pitchFamily="34" charset="0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87" t="37332" r="54766" b="43229"/>
          <a:stretch/>
        </p:blipFill>
        <p:spPr>
          <a:xfrm>
            <a:off x="1691680" y="5763796"/>
            <a:ext cx="2290272" cy="99985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7176" y="8973616"/>
            <a:ext cx="40218792" cy="226230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 t="4701" r="28270"/>
          <a:stretch/>
        </p:blipFill>
        <p:spPr>
          <a:xfrm>
            <a:off x="5278971" y="4357393"/>
            <a:ext cx="2577110" cy="24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39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548681"/>
            <a:ext cx="4038600" cy="5577483"/>
          </a:xfrm>
        </p:spPr>
        <p:txBody>
          <a:bodyPr/>
          <a:lstStyle/>
          <a:p>
            <a:r>
              <a:rPr lang="de-DE" b="1" dirty="0" smtClean="0"/>
              <a:t>Elias</a:t>
            </a:r>
            <a:r>
              <a:rPr lang="de-DE" dirty="0" smtClean="0"/>
              <a:t> bekommt</a:t>
            </a:r>
          </a:p>
          <a:p>
            <a:pPr indent="0">
              <a:buNone/>
            </a:pPr>
            <a:r>
              <a:rPr lang="de-DE" dirty="0" smtClean="0"/>
              <a:t>die 1. Heilige K</a:t>
            </a:r>
            <a:r>
              <a:rPr lang="de-DE" b="1" dirty="0" smtClean="0"/>
              <a:t>ommunion,</a:t>
            </a:r>
          </a:p>
          <a:p>
            <a:pPr indent="0">
              <a:buNone/>
            </a:pPr>
            <a:r>
              <a:rPr lang="de-DE" dirty="0"/>
              <a:t>d</a:t>
            </a:r>
            <a:r>
              <a:rPr lang="de-DE" dirty="0" smtClean="0"/>
              <a:t>ann</a:t>
            </a:r>
            <a:r>
              <a:rPr lang="de-DE" b="1" dirty="0" smtClean="0"/>
              <a:t> </a:t>
            </a:r>
            <a:r>
              <a:rPr lang="de-DE" dirty="0" smtClean="0"/>
              <a:t>die</a:t>
            </a:r>
            <a:r>
              <a:rPr lang="de-DE" b="1" dirty="0" smtClean="0"/>
              <a:t> Firmling </a:t>
            </a:r>
            <a:r>
              <a:rPr lang="de-DE" dirty="0" smtClean="0"/>
              <a:t>und</a:t>
            </a:r>
            <a:r>
              <a:rPr lang="de-DE" b="1" dirty="0" smtClean="0"/>
              <a:t> Paten</a:t>
            </a:r>
          </a:p>
          <a:p>
            <a:endParaRPr lang="de-DE" b="1" dirty="0" smtClean="0"/>
          </a:p>
          <a:p>
            <a:r>
              <a:rPr lang="de-DE" dirty="0" smtClean="0"/>
              <a:t>Danach können wir </a:t>
            </a:r>
            <a:r>
              <a:rPr lang="de-DE" b="1" dirty="0" smtClean="0"/>
              <a:t>alle </a:t>
            </a:r>
            <a:r>
              <a:rPr lang="de-DE" dirty="0" smtClean="0"/>
              <a:t>zur </a:t>
            </a:r>
            <a:r>
              <a:rPr lang="de-DE" b="1" dirty="0" smtClean="0"/>
              <a:t>Kommunion</a:t>
            </a:r>
            <a:r>
              <a:rPr lang="de-DE" dirty="0" smtClean="0"/>
              <a:t> gehen.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Frau Schneider </a:t>
            </a:r>
            <a:r>
              <a:rPr lang="de-DE" b="1" dirty="0" smtClean="0"/>
              <a:t>spielt</a:t>
            </a:r>
            <a:r>
              <a:rPr lang="de-DE" dirty="0" smtClean="0"/>
              <a:t> dazu </a:t>
            </a:r>
            <a:r>
              <a:rPr lang="de-DE" b="1" dirty="0" smtClean="0"/>
              <a:t>Orgel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64</a:t>
            </a:fld>
            <a:endParaRPr lang="de-DE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293096"/>
            <a:ext cx="2969009" cy="204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39"/>
          <a:stretch/>
        </p:blipFill>
        <p:spPr bwMode="auto">
          <a:xfrm>
            <a:off x="5704899" y="2708920"/>
            <a:ext cx="2695575" cy="14462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719" y="349762"/>
            <a:ext cx="3672756" cy="2133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922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3BEA1E-4C36-4046-BA39-B67ABC8D9070}" type="slidenum">
              <a:rPr lang="de-DE"/>
              <a:pPr>
                <a:defRPr/>
              </a:pPr>
              <a:t>65</a:t>
            </a:fld>
            <a:endParaRPr lang="de-DE" dirty="0"/>
          </a:p>
        </p:txBody>
      </p:sp>
      <p:sp>
        <p:nvSpPr>
          <p:cNvPr id="3" name="Rechteck 2"/>
          <p:cNvSpPr/>
          <p:nvPr/>
        </p:nvSpPr>
        <p:spPr>
          <a:xfrm>
            <a:off x="755576" y="2420891"/>
            <a:ext cx="748883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4000" dirty="0"/>
              <a:t>Guter Gott, </a:t>
            </a:r>
          </a:p>
          <a:p>
            <a:r>
              <a:rPr lang="de-DE" sz="4000" dirty="0"/>
              <a:t>erhalte die Gaben des Heiligen Geistes in den Herzen der Neugefirmten.</a:t>
            </a:r>
          </a:p>
          <a:p>
            <a:r>
              <a:rPr lang="de-DE" sz="4000" dirty="0"/>
              <a:t>Darum bitten wir durch Christus</a:t>
            </a:r>
            <a:r>
              <a:rPr lang="de-DE" sz="4000" dirty="0" smtClean="0"/>
              <a:t>,</a:t>
            </a:r>
          </a:p>
          <a:p>
            <a:r>
              <a:rPr lang="de-DE" sz="4000" dirty="0" smtClean="0"/>
              <a:t>unseren </a:t>
            </a:r>
            <a:r>
              <a:rPr lang="de-DE" sz="4000" dirty="0"/>
              <a:t>Herrn.</a:t>
            </a:r>
          </a:p>
          <a:p>
            <a:r>
              <a:rPr lang="de-DE" sz="4000" dirty="0" smtClean="0"/>
              <a:t>Alle: </a:t>
            </a:r>
            <a:r>
              <a:rPr lang="de-DE" sz="4000" dirty="0"/>
              <a:t>Amen.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4098" y="253967"/>
            <a:ext cx="1605993" cy="180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53967"/>
            <a:ext cx="1457200" cy="180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839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>
                <a:solidFill>
                  <a:schemeClr val="accent6">
                    <a:lumMod val="75000"/>
                  </a:schemeClr>
                </a:solidFill>
              </a:rPr>
              <a:t>Segen</a:t>
            </a:r>
          </a:p>
        </p:txBody>
      </p:sp>
      <p:pic>
        <p:nvPicPr>
          <p:cNvPr id="100355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2" y="2328310"/>
            <a:ext cx="3009524" cy="300952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4F7BE8-C67C-42DB-B662-7560E25243F2}" type="slidenum">
              <a:rPr lang="de-DE"/>
              <a:pPr>
                <a:defRPr/>
              </a:pPr>
              <a:t>66</a:t>
            </a:fld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>
            <a:clrChange>
              <a:clrFrom>
                <a:srgbClr val="D4BEBA"/>
              </a:clrFrom>
              <a:clrTo>
                <a:srgbClr val="D4BEB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548255"/>
            <a:ext cx="3351026" cy="4149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85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548681"/>
            <a:ext cx="8229600" cy="5577483"/>
          </a:xfrm>
        </p:spPr>
        <p:txBody>
          <a:bodyPr/>
          <a:lstStyle/>
          <a:p>
            <a:r>
              <a:rPr lang="de-DE" dirty="0" smtClean="0"/>
              <a:t>Wir machen draußen noch ein Gruppenfoto </a:t>
            </a:r>
          </a:p>
          <a:p>
            <a:endParaRPr lang="de-DE" dirty="0" smtClean="0"/>
          </a:p>
          <a:p>
            <a:r>
              <a:rPr lang="de-DE" dirty="0" smtClean="0"/>
              <a:t>und wünschen allen einen schönen Tag </a:t>
            </a:r>
          </a:p>
          <a:p>
            <a:endParaRPr lang="de-DE" dirty="0" smtClean="0"/>
          </a:p>
          <a:p>
            <a:r>
              <a:rPr lang="de-DE" dirty="0" smtClean="0"/>
              <a:t>und schöne Pfingstferien!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67</a:t>
            </a:fld>
            <a:endParaRPr lang="de-DE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0403" y="476672"/>
            <a:ext cx="843732" cy="843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40205"/>
              </a:clrFrom>
              <a:clrTo>
                <a:srgbClr val="04020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0781" y="2459901"/>
            <a:ext cx="851795" cy="851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5" y="3717032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Gerade Verbindung 4"/>
          <p:cNvCxnSpPr/>
          <p:nvPr/>
        </p:nvCxnSpPr>
        <p:spPr>
          <a:xfrm>
            <a:off x="3059832" y="3717032"/>
            <a:ext cx="3528392" cy="2695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Gerade Verbindung 6"/>
          <p:cNvCxnSpPr/>
          <p:nvPr/>
        </p:nvCxnSpPr>
        <p:spPr>
          <a:xfrm flipV="1">
            <a:off x="2699792" y="3717032"/>
            <a:ext cx="4104456" cy="26955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9609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07505" y="304799"/>
            <a:ext cx="6038195" cy="1379983"/>
          </a:xfrm>
        </p:spPr>
        <p:txBody>
          <a:bodyPr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>Großer Gott, wir loben dich</a:t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36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sp>
        <p:nvSpPr>
          <p:cNvPr id="103427" name="Inhaltsplatzhalter 2"/>
          <p:cNvSpPr>
            <a:spLocks noGrp="1"/>
          </p:cNvSpPr>
          <p:nvPr>
            <p:ph idx="1"/>
          </p:nvPr>
        </p:nvSpPr>
        <p:spPr>
          <a:xfrm>
            <a:off x="323851" y="1052513"/>
            <a:ext cx="4495317" cy="5073650"/>
          </a:xfrm>
        </p:spPr>
        <p:txBody>
          <a:bodyPr/>
          <a:lstStyle/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1) Großer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, wir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dich,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Herr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 wir preisen deine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Stärke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Vor dir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neigt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die Erde sich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und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bewundert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deine Werke.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Wie du warst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vor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aller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Zeit,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so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bleibst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du in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Ewigkeit.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/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  <a:p>
            <a:pPr indent="0">
              <a:lnSpc>
                <a:spcPct val="170000"/>
              </a:lnSpc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2) 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Alle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s, was dich preisen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 kann,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Cherubim und </a:t>
            </a:r>
            <a:r>
              <a:rPr lang="de-DE" altLang="de-DE" sz="1600" b="1" dirty="0" err="1" smtClean="0">
                <a:solidFill>
                  <a:srgbClr val="000000"/>
                </a:solidFill>
                <a:latin typeface="Lucida Grande"/>
              </a:rPr>
              <a:t>Seraphinen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Engel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stimmen dir ein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Loblied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an,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alle 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Engel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, die dir dienen,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rufen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dir stets ohne Ruh: 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"Heilig, heilig, heilig!"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Friede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 zu.</a:t>
            </a:r>
            <a:b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</a:br>
            <a:endParaRPr lang="de-DE" altLang="de-DE" sz="1600" b="1" dirty="0" smtClean="0">
              <a:solidFill>
                <a:srgbClr val="000000"/>
              </a:solidFill>
              <a:latin typeface="Lucida Grande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A4E763-5425-4C35-8B94-4F753C4C952C}" type="slidenum">
              <a:rPr lang="de-DE"/>
              <a:pPr>
                <a:defRPr/>
              </a:pPr>
              <a:t>68</a:t>
            </a:fld>
            <a:endParaRPr lang="de-DE" dirty="0"/>
          </a:p>
        </p:txBody>
      </p:sp>
      <p:pic>
        <p:nvPicPr>
          <p:cNvPr id="10342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192" y="1984872"/>
            <a:ext cx="1247775" cy="124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3431" name="Rechteck 5"/>
          <p:cNvSpPr>
            <a:spLocks noChangeArrowheads="1"/>
          </p:cNvSpPr>
          <p:nvPr/>
        </p:nvSpPr>
        <p:spPr bwMode="auto">
          <a:xfrm>
            <a:off x="4860033" y="3354390"/>
            <a:ext cx="4212531" cy="3651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ndar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ndar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ndar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ndar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ndara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ndara" pitchFamily="34" charset="0"/>
              </a:defRPr>
            </a:lvl9pPr>
          </a:lstStyle>
          <a:p>
            <a:pPr>
              <a:lnSpc>
                <a:spcPct val="170000"/>
              </a:lnSpc>
            </a:pPr>
            <a:r>
              <a:rPr lang="de-DE" altLang="de-DE" b="1" dirty="0">
                <a:solidFill>
                  <a:srgbClr val="000000"/>
                </a:solidFill>
                <a:latin typeface="Lucida Grande"/>
              </a:rPr>
              <a:t>3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) 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Heilig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Friede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Herr </a:t>
            </a: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Gott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Zebaoth!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Heilig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Friede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),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Herr 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 der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Himmelsheere!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Starker Helfer 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in der Not!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Himmel, Erde, </a:t>
            </a:r>
            <a:r>
              <a:rPr lang="de-DE" altLang="de-DE" sz="1600" b="1" dirty="0">
                <a:latin typeface="Lucida Grande"/>
              </a:rPr>
              <a:t>Luft und Meere</a:t>
            </a:r>
            <a:br>
              <a:rPr lang="de-DE" altLang="de-DE" sz="1600" b="1" dirty="0">
                <a:latin typeface="Lucida Grande"/>
              </a:rPr>
            </a:b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sind erfüllt von deinem 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Ruhm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loben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);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 </a:t>
            </a:r>
            <a:br>
              <a:rPr lang="de-DE" altLang="de-DE" sz="1600" b="1" dirty="0">
                <a:solidFill>
                  <a:srgbClr val="000000"/>
                </a:solidFill>
                <a:latin typeface="Lucida Grande"/>
              </a:rPr>
            </a:br>
            <a:r>
              <a:rPr lang="de-DE" altLang="de-DE" sz="1600" b="1" dirty="0">
                <a:solidFill>
                  <a:srgbClr val="FF0000"/>
                </a:solidFill>
                <a:latin typeface="Lucida Grande"/>
              </a:rPr>
              <a:t>alles</a:t>
            </a:r>
            <a:r>
              <a:rPr lang="de-DE" altLang="de-DE" sz="1600" b="1" dirty="0">
                <a:solidFill>
                  <a:srgbClr val="000000"/>
                </a:solidFill>
                <a:latin typeface="Lucida Grande"/>
              </a:rPr>
              <a:t> ist dein 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Eigentum (</a:t>
            </a:r>
            <a:r>
              <a:rPr lang="de-DE" altLang="de-DE" sz="1600" b="1" dirty="0" smtClean="0">
                <a:solidFill>
                  <a:srgbClr val="FF0000"/>
                </a:solidFill>
                <a:latin typeface="Lucida Grande"/>
              </a:rPr>
              <a:t>zu Gott</a:t>
            </a:r>
            <a:r>
              <a:rPr lang="de-DE" altLang="de-DE" sz="1600" b="1" dirty="0" smtClean="0">
                <a:solidFill>
                  <a:srgbClr val="000000"/>
                </a:solidFill>
                <a:latin typeface="Lucida Grande"/>
              </a:rPr>
              <a:t>).</a:t>
            </a:r>
            <a:endParaRPr lang="de-DE" altLang="de-DE" sz="1600" b="1" dirty="0">
              <a:solidFill>
                <a:srgbClr val="000000"/>
              </a:solidFill>
              <a:latin typeface="Lucida Grande"/>
            </a:endParaRPr>
          </a:p>
          <a:p>
            <a:pPr>
              <a:lnSpc>
                <a:spcPct val="170000"/>
              </a:lnSpc>
            </a:pPr>
            <a:endParaRPr lang="de-DE" altLang="de-DE" sz="1000" dirty="0">
              <a:solidFill>
                <a:srgbClr val="000000"/>
              </a:solidFill>
              <a:latin typeface="Lucida Grande"/>
            </a:endParaRPr>
          </a:p>
          <a:p>
            <a:endParaRPr lang="de-DE" altLang="de-DE" dirty="0"/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481243"/>
            <a:ext cx="566739" cy="566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6444208" y="2863315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Gebärden= </a:t>
            </a:r>
            <a:r>
              <a:rPr lang="de-DE" b="1" dirty="0" smtClean="0">
                <a:solidFill>
                  <a:srgbClr val="FF0000"/>
                </a:solidFill>
              </a:rPr>
              <a:t>rot</a:t>
            </a:r>
            <a:endParaRPr lang="de-DE" b="1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6313" y="240159"/>
            <a:ext cx="2968625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89" y="100133"/>
            <a:ext cx="484348" cy="48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8698" y="116632"/>
            <a:ext cx="647427" cy="48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196753"/>
            <a:ext cx="1488579" cy="14885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Inhaltsplatzhalter 2"/>
          <p:cNvSpPr>
            <a:spLocks noGrp="1"/>
          </p:cNvSpPr>
          <p:nvPr>
            <p:ph idx="1"/>
          </p:nvPr>
        </p:nvSpPr>
        <p:spPr>
          <a:xfrm>
            <a:off x="1691680" y="4725145"/>
            <a:ext cx="6923112" cy="43204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 smtClean="0"/>
              <a:t>                      </a:t>
            </a:r>
          </a:p>
        </p:txBody>
      </p:sp>
      <p:pic>
        <p:nvPicPr>
          <p:cNvPr id="1026" name="Picture 2" descr="C:\Users\Zimmermann\Desktop\Mama\DSCN05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60731"/>
            <a:ext cx="3696411" cy="27723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0782A5-3C15-4C1C-BA64-82AC86DF5D5F}" type="slidenum">
              <a:rPr lang="de-DE"/>
              <a:pPr>
                <a:defRPr/>
              </a:pPr>
              <a:t>69</a:t>
            </a:fld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5628532" y="190252"/>
            <a:ext cx="3119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Frau Schneider spielt Orgel.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179512" y="3861048"/>
            <a:ext cx="8856984" cy="1763976"/>
          </a:xfrm>
        </p:spPr>
        <p:txBody>
          <a:bodyPr anchor="t">
            <a:normAutofit fontScale="90000"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DE" sz="3600" dirty="0" smtClean="0">
                <a:solidFill>
                  <a:schemeClr val="bg2">
                    <a:lumMod val="75000"/>
                  </a:schemeClr>
                </a:solidFill>
              </a:rPr>
              <a:t>Der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 Bischof </a:t>
            </a:r>
            <a:r>
              <a:rPr lang="de-DE" sz="3600" dirty="0" smtClean="0">
                <a:solidFill>
                  <a:schemeClr val="bg2">
                    <a:lumMod val="50000"/>
                  </a:schemeClr>
                </a:solidFill>
              </a:rPr>
              <a:t>und die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Firmlinge </a:t>
            </a:r>
            <a:r>
              <a:rPr lang="de-DE" sz="3600" dirty="0" smtClean="0">
                <a:solidFill>
                  <a:schemeClr val="bg2">
                    <a:lumMod val="75000"/>
                  </a:schemeClr>
                </a:solidFill>
              </a:rPr>
              <a:t>mit 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Paten </a:t>
            </a:r>
            <a: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>gehen </a:t>
            </a:r>
            <a:r>
              <a:rPr lang="de-DE" sz="3600" dirty="0" smtClean="0">
                <a:solidFill>
                  <a:schemeClr val="bg2">
                    <a:lumMod val="75000"/>
                  </a:schemeClr>
                </a:solidFill>
              </a:rPr>
              <a:t>hinaus.</a:t>
            </a: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  <a:t/>
            </a:r>
            <a:br>
              <a:rPr lang="de-DE" sz="3600" dirty="0" smtClean="0">
                <a:solidFill>
                  <a:schemeClr val="tx2">
                    <a:shade val="85000"/>
                    <a:satMod val="150000"/>
                  </a:schemeClr>
                </a:solidFill>
              </a:rPr>
            </a:br>
            <a:endParaRPr lang="de-DE" sz="4400" dirty="0">
              <a:solidFill>
                <a:schemeClr val="tx2">
                  <a:shade val="85000"/>
                  <a:satMod val="1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4186" y="642219"/>
            <a:ext cx="2968625" cy="2043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90" y="3646829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17431" y="3645023"/>
            <a:ext cx="26955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563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Inhaltsplatzhalter 2"/>
          <p:cNvSpPr>
            <a:spLocks noGrp="1"/>
          </p:cNvSpPr>
          <p:nvPr>
            <p:ph sz="half" idx="1"/>
          </p:nvPr>
        </p:nvSpPr>
        <p:spPr>
          <a:xfrm>
            <a:off x="5220072" y="188641"/>
            <a:ext cx="3692008" cy="5729908"/>
          </a:xfrm>
        </p:spPr>
        <p:txBody>
          <a:bodyPr/>
          <a:lstStyle/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dirty="0" smtClean="0"/>
              <a:t>Bischof Hanke,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dirty="0" err="1" smtClean="0"/>
              <a:t>Bischofs</a:t>
            </a:r>
            <a:r>
              <a:rPr lang="de-DE" altLang="de-DE" sz="1600" b="1" dirty="0" err="1" smtClean="0"/>
              <a:t>•</a:t>
            </a:r>
            <a:r>
              <a:rPr lang="de-DE" altLang="de-DE" b="1" dirty="0" err="1" smtClean="0"/>
              <a:t>sekretär</a:t>
            </a:r>
            <a:r>
              <a:rPr lang="de-DE" altLang="de-DE" b="1" dirty="0" smtClean="0"/>
              <a:t> Markus Demeter und</a:t>
            </a:r>
            <a:endParaRPr lang="de-DE" altLang="de-DE" b="1" dirty="0"/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dirty="0" smtClean="0"/>
              <a:t>Pfarrer Grimm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b="1" dirty="0" smtClean="0"/>
              <a:t>aus Eichstätt</a:t>
            </a:r>
            <a:r>
              <a:rPr lang="de-DE" altLang="de-DE" dirty="0" smtClean="0"/>
              <a:t> </a:t>
            </a:r>
          </a:p>
          <a:p>
            <a:pPr indent="0">
              <a:spcBef>
                <a:spcPct val="0"/>
              </a:spcBef>
              <a:buFont typeface="Wingdings 2" pitchFamily="18" charset="2"/>
              <a:buNone/>
            </a:pPr>
            <a:r>
              <a:rPr lang="de-DE" altLang="de-DE" dirty="0"/>
              <a:t>f</a:t>
            </a:r>
            <a:r>
              <a:rPr lang="de-DE" altLang="de-DE" dirty="0" smtClean="0"/>
              <a:t>eiern heute mit uns. 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5313D-F5C3-4F9D-9D4C-72472C290DD4}" type="slidenum">
              <a:rPr lang="de-DE"/>
              <a:pPr>
                <a:defRPr/>
              </a:pPr>
              <a:t>7</a:t>
            </a:fld>
            <a:endParaRPr lang="de-DE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27"/>
          <a:stretch/>
        </p:blipFill>
        <p:spPr bwMode="auto">
          <a:xfrm>
            <a:off x="0" y="4627568"/>
            <a:ext cx="91440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779"/>
            <a:ext cx="2937695" cy="4415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2" y="2852936"/>
            <a:ext cx="1490219" cy="2239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Zimmermann\Pictures\Sakramente\Kommunion\2012 Kommunion\Gottesdienst 22.06.2012\IMGP86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55" t="14202" r="43659" b="56832"/>
          <a:stretch/>
        </p:blipFill>
        <p:spPr bwMode="auto">
          <a:xfrm>
            <a:off x="3406400" y="2387734"/>
            <a:ext cx="1745939" cy="2041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399" y="332656"/>
            <a:ext cx="1679063" cy="180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9360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88642"/>
            <a:ext cx="8229600" cy="5937523"/>
          </a:xfrm>
        </p:spPr>
        <p:txBody>
          <a:bodyPr/>
          <a:lstStyle/>
          <a:p>
            <a:endParaRPr lang="de-DE" sz="2000" dirty="0" smtClean="0"/>
          </a:p>
          <a:p>
            <a:r>
              <a:rPr lang="de-DE" sz="2000" dirty="0" smtClean="0"/>
              <a:t>© Piktogramme: </a:t>
            </a:r>
            <a:r>
              <a:rPr lang="de-DE" sz="2000" dirty="0" err="1" smtClean="0"/>
              <a:t>Picto-Selector</a:t>
            </a:r>
            <a:endParaRPr lang="de-DE" sz="2000" dirty="0" smtClean="0"/>
          </a:p>
          <a:p>
            <a:r>
              <a:rPr lang="de-DE" sz="2000" dirty="0" smtClean="0"/>
              <a:t>© Piktogramm Kommunion: Sarah Frank, Pfarrbriefservice.de</a:t>
            </a:r>
          </a:p>
          <a:p>
            <a:r>
              <a:rPr lang="de-DE" sz="2000" dirty="0" smtClean="0"/>
              <a:t>© Bilder zum Hochgebet: Sue Bentley</a:t>
            </a:r>
          </a:p>
          <a:p>
            <a:r>
              <a:rPr lang="de-DE" sz="2000" dirty="0" smtClean="0"/>
              <a:t>© Gebärden: Gebärdenbaukasten, Verlag </a:t>
            </a:r>
            <a:r>
              <a:rPr lang="de-DE" sz="2000" smtClean="0"/>
              <a:t>Karin Kestner,</a:t>
            </a:r>
            <a:endParaRPr lang="de-DE" sz="2000" dirty="0" smtClean="0"/>
          </a:p>
          <a:p>
            <a:r>
              <a:rPr lang="de-DE" sz="2000" dirty="0" smtClean="0"/>
              <a:t>© Zeller Gebärden Buch, </a:t>
            </a:r>
            <a:r>
              <a:rPr lang="de-DE" sz="2000" dirty="0" err="1" smtClean="0"/>
              <a:t>Sign</a:t>
            </a:r>
            <a:r>
              <a:rPr lang="de-DE" sz="2000" dirty="0" smtClean="0"/>
              <a:t> </a:t>
            </a:r>
            <a:r>
              <a:rPr lang="de-DE" sz="2000" dirty="0" err="1" smtClean="0"/>
              <a:t>Dict</a:t>
            </a:r>
            <a:r>
              <a:rPr lang="de-DE" sz="2000" dirty="0" smtClean="0"/>
              <a:t>, EGG und SGB-FSS</a:t>
            </a:r>
            <a:endParaRPr lang="de-DE" sz="800" dirty="0" smtClean="0"/>
          </a:p>
          <a:p>
            <a:r>
              <a:rPr lang="de-DE" sz="2000" dirty="0" smtClean="0"/>
              <a:t>© Fotos Gruppentreffen: Annette Zimmermann und Jannik</a:t>
            </a:r>
          </a:p>
          <a:p>
            <a:r>
              <a:rPr lang="de-DE" sz="2000" dirty="0" smtClean="0"/>
              <a:t>© Fotos zur Lesung + Eichstätt : gemeinfrei</a:t>
            </a:r>
          </a:p>
          <a:p>
            <a:r>
              <a:rPr lang="de-DE" sz="2000" dirty="0"/>
              <a:t>© </a:t>
            </a:r>
            <a:r>
              <a:rPr lang="de-DE" sz="2000" dirty="0" smtClean="0"/>
              <a:t>Fotos Bischof/Dom: Pressedienst Diözese Eichstätt</a:t>
            </a:r>
          </a:p>
          <a:p>
            <a:r>
              <a:rPr lang="de-DE" sz="2000" dirty="0" smtClean="0"/>
              <a:t>© Fotos Hilpoltstein: Wikipedia, </a:t>
            </a:r>
            <a:r>
              <a:rPr lang="de-DE" sz="2000" dirty="0" err="1" smtClean="0"/>
              <a:t>Apie</a:t>
            </a:r>
            <a:r>
              <a:rPr lang="de-DE" sz="2000" dirty="0" smtClean="0"/>
              <a:t>, CC BY-SA 3.0</a:t>
            </a:r>
          </a:p>
          <a:p>
            <a:r>
              <a:rPr lang="de-DE" sz="2000" dirty="0" smtClean="0"/>
              <a:t>© andere Fotos: Annette Zimmermann</a:t>
            </a:r>
          </a:p>
          <a:p>
            <a:endParaRPr lang="de-DE" sz="2000" dirty="0"/>
          </a:p>
          <a:p>
            <a:r>
              <a:rPr lang="de-DE" sz="2000" dirty="0" smtClean="0"/>
              <a:t>© Lieder: 	Du bist immer da: 		Detlev </a:t>
            </a:r>
            <a:r>
              <a:rPr lang="de-DE" sz="2000" dirty="0" err="1" smtClean="0"/>
              <a:t>Jöcker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Der Himmel soll heut offen sein,</a:t>
            </a:r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Komm, Heiliger Geist: 		Kurt </a:t>
            </a:r>
            <a:r>
              <a:rPr lang="de-DE" sz="2000" dirty="0" err="1" smtClean="0"/>
              <a:t>Mikula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Großer Gott wir loben dich: 	Ignaz </a:t>
            </a:r>
            <a:r>
              <a:rPr lang="de-DE" sz="2000" dirty="0"/>
              <a:t>Franz </a:t>
            </a:r>
            <a:endParaRPr lang="de-DE" sz="2000" dirty="0" smtClean="0"/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</a:t>
            </a:r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</a:t>
            </a:r>
          </a:p>
          <a:p>
            <a:pPr indent="0">
              <a:buNone/>
            </a:pPr>
            <a:r>
              <a:rPr lang="de-DE" sz="2000" dirty="0"/>
              <a:t>	</a:t>
            </a:r>
            <a:r>
              <a:rPr lang="de-DE" sz="2000" dirty="0" smtClean="0"/>
              <a:t>	</a:t>
            </a:r>
          </a:p>
          <a:p>
            <a:pPr indent="0">
              <a:buNone/>
            </a:pPr>
            <a:endParaRPr lang="de-DE" dirty="0" smtClean="0"/>
          </a:p>
          <a:p>
            <a:pPr indent="0"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70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755" y="1395095"/>
            <a:ext cx="777736" cy="2762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8505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967A33-6AE1-46A2-A1B0-A5F560A6336C}" type="slidenum">
              <a:rPr lang="de-DE" smtClean="0"/>
              <a:pPr>
                <a:defRPr/>
              </a:pPr>
              <a:t>71</a:t>
            </a:fld>
            <a:endParaRPr lang="de-DE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2287" y="2648744"/>
            <a:ext cx="3019425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480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4077072"/>
            <a:ext cx="4474840" cy="2049093"/>
          </a:xfrm>
        </p:spPr>
        <p:txBody>
          <a:bodyPr/>
          <a:lstStyle/>
          <a:p>
            <a:pPr indent="0">
              <a:buNone/>
            </a:pPr>
            <a:r>
              <a:rPr lang="de-DE" dirty="0" smtClean="0"/>
              <a:t>und </a:t>
            </a:r>
            <a:r>
              <a:rPr lang="de-DE" b="1" dirty="0" smtClean="0"/>
              <a:t>Diakon Albert </a:t>
            </a:r>
            <a:r>
              <a:rPr lang="de-DE" b="1" dirty="0" err="1" smtClean="0"/>
              <a:t>Mildner</a:t>
            </a:r>
            <a:endParaRPr lang="de-DE" b="1" dirty="0" smtClean="0"/>
          </a:p>
          <a:p>
            <a:pPr indent="0">
              <a:buNone/>
            </a:pPr>
            <a:r>
              <a:rPr lang="de-DE" dirty="0" smtClean="0"/>
              <a:t>aus </a:t>
            </a:r>
            <a:r>
              <a:rPr lang="de-DE" b="1" dirty="0" smtClean="0"/>
              <a:t>Hilpoltstein.</a:t>
            </a:r>
            <a:endParaRPr lang="de-DE" b="1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7" t="14559" r="27438" b="5108"/>
          <a:stretch/>
        </p:blipFill>
        <p:spPr>
          <a:xfrm>
            <a:off x="323528" y="1052736"/>
            <a:ext cx="2123269" cy="2433234"/>
          </a:xfrm>
        </p:spPr>
      </p:pic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pic>
        <p:nvPicPr>
          <p:cNvPr id="1026" name="Picture 2" descr="https://upload.wikimedia.org/wikipedia/commons/thumb/a/a6/Panorama_Hilpoltstein.jpg/1920px-Panorama_Hilpoltstei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738" y="5301208"/>
            <a:ext cx="9282737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8" t="9342" r="6513" b="19398"/>
          <a:stretch/>
        </p:blipFill>
        <p:spPr bwMode="auto">
          <a:xfrm>
            <a:off x="5640092" y="764704"/>
            <a:ext cx="3259546" cy="2507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5517912" y="3356992"/>
            <a:ext cx="350390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b="1" dirty="0">
                <a:latin typeface="Century Gothic" panose="020B0502020202020204" pitchFamily="34" charset="0"/>
              </a:rPr>
              <a:t>A</a:t>
            </a:r>
            <a:r>
              <a:rPr lang="de-DE" sz="2000" b="1" dirty="0" smtClean="0">
                <a:latin typeface="Century Gothic" panose="020B0502020202020204" pitchFamily="34" charset="0"/>
              </a:rPr>
              <a:t>llen, Familien, Gästen, Mitschüler und Mitarbeiter von Regens-Wagner,</a:t>
            </a:r>
          </a:p>
          <a:p>
            <a:r>
              <a:rPr lang="de-DE" sz="2000" b="1" dirty="0" smtClean="0">
                <a:latin typeface="Century Gothic" panose="020B0502020202020204" pitchFamily="34" charset="0"/>
              </a:rPr>
              <a:t>die heute mit uns feiern:</a:t>
            </a:r>
          </a:p>
          <a:p>
            <a:r>
              <a:rPr lang="de-DE" sz="2800" b="1" dirty="0" smtClean="0"/>
              <a:t>Herzlich willkommen!</a:t>
            </a:r>
            <a:endParaRPr lang="de-DE" sz="2800" b="1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42" t="36885" r="34953" b="21246"/>
          <a:stretch/>
        </p:blipFill>
        <p:spPr>
          <a:xfrm>
            <a:off x="2555776" y="764704"/>
            <a:ext cx="2304713" cy="287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17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2BB038-3A4D-4C48-AB91-31F5B41763E9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412" y="151588"/>
            <a:ext cx="4038600" cy="2320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0" t="17882" r="6397" b="9156"/>
          <a:stretch/>
        </p:blipFill>
        <p:spPr bwMode="auto">
          <a:xfrm>
            <a:off x="6372199" y="4104932"/>
            <a:ext cx="2606467" cy="2486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12" r="21084"/>
          <a:stretch/>
        </p:blipFill>
        <p:spPr bwMode="auto">
          <a:xfrm>
            <a:off x="1691680" y="151588"/>
            <a:ext cx="3612442" cy="303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5" r="12168"/>
          <a:stretch/>
        </p:blipFill>
        <p:spPr bwMode="auto">
          <a:xfrm>
            <a:off x="107504" y="3356992"/>
            <a:ext cx="3466923" cy="3301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1588"/>
            <a:ext cx="2413620" cy="17957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4" r="18936"/>
          <a:stretch/>
        </p:blipFill>
        <p:spPr bwMode="auto">
          <a:xfrm>
            <a:off x="251520" y="1988840"/>
            <a:ext cx="1182978" cy="1558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8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7" t="1431" r="8361"/>
          <a:stretch/>
        </p:blipFill>
        <p:spPr bwMode="auto">
          <a:xfrm>
            <a:off x="3635896" y="4477374"/>
            <a:ext cx="2518931" cy="218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3717094" y="3897893"/>
            <a:ext cx="2437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Wichtig: Umweltschutz</a:t>
            </a:r>
            <a:endParaRPr lang="de-DE" dirty="0"/>
          </a:p>
        </p:txBody>
      </p:sp>
      <p:pic>
        <p:nvPicPr>
          <p:cNvPr id="15369" name="Picture 9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3"/>
          <a:stretch/>
        </p:blipFill>
        <p:spPr bwMode="auto">
          <a:xfrm>
            <a:off x="6584341" y="2449309"/>
            <a:ext cx="2394325" cy="1655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928" y="2598719"/>
            <a:ext cx="950913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75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uman">
  <a:themeElements>
    <a:clrScheme name="Human">
      <a:dk1>
        <a:sysClr val="windowText" lastClr="000000"/>
      </a:dk1>
      <a:lt1>
        <a:sysClr val="window" lastClr="FFFFFF"/>
      </a:lt1>
      <a:dk2>
        <a:srgbClr val="795339"/>
      </a:dk2>
      <a:lt2>
        <a:srgbClr val="F7EEDD"/>
      </a:lt2>
      <a:accent1>
        <a:srgbClr val="AD2E27"/>
      </a:accent1>
      <a:accent2>
        <a:srgbClr val="3F3D66"/>
      </a:accent2>
      <a:accent3>
        <a:srgbClr val="17517A"/>
      </a:accent3>
      <a:accent4>
        <a:srgbClr val="877E48"/>
      </a:accent4>
      <a:accent5>
        <a:srgbClr val="AF8B1E"/>
      </a:accent5>
      <a:accent6>
        <a:srgbClr val="A35E21"/>
      </a:accent6>
      <a:hlink>
        <a:srgbClr val="9B7300"/>
      </a:hlink>
      <a:folHlink>
        <a:srgbClr val="D6A73B"/>
      </a:folHlink>
    </a:clrScheme>
    <a:fontScheme name="Human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Human">
      <a:fillStyleLst>
        <a:solidFill>
          <a:schemeClr val="phClr">
            <a:tint val="100000"/>
          </a:schemeClr>
        </a:solidFill>
        <a:gradFill>
          <a:gsLst>
            <a:gs pos="0">
              <a:schemeClr val="phClr">
                <a:tint val="30000"/>
                <a:satMod val="175000"/>
              </a:schemeClr>
            </a:gs>
            <a:gs pos="50000">
              <a:schemeClr val="phClr">
                <a:tint val="55000"/>
                <a:satMod val="200000"/>
              </a:schemeClr>
            </a:gs>
            <a:gs pos="70000">
              <a:schemeClr val="phClr">
                <a:tint val="70000"/>
                <a:satMod val="175000"/>
              </a:schemeClr>
            </a:gs>
            <a:gs pos="100000">
              <a:schemeClr val="phClr">
                <a:tint val="85000"/>
                <a:satMod val="175000"/>
              </a:schemeClr>
            </a:gs>
          </a:gsLst>
          <a:lin ang="8000000" scaled="1"/>
        </a:gradFill>
        <a:gradFill>
          <a:gsLst>
            <a:gs pos="0">
              <a:schemeClr val="phClr">
                <a:shade val="100000"/>
                <a:satMod val="140000"/>
              </a:schemeClr>
            </a:gs>
            <a:gs pos="40000">
              <a:schemeClr val="phClr">
                <a:shade val="65000"/>
                <a:satMod val="140000"/>
              </a:schemeClr>
            </a:gs>
            <a:gs pos="70000">
              <a:schemeClr val="phClr">
                <a:shade val="40000"/>
                <a:satMod val="115000"/>
              </a:schemeClr>
            </a:gs>
            <a:gs pos="100000">
              <a:schemeClr val="phClr">
                <a:shade val="20000"/>
                <a:satMod val="115000"/>
              </a:schemeClr>
            </a:gs>
          </a:gsLst>
          <a:lin ang="8000000" scaled="1"/>
        </a:gradFill>
      </a:fillStyleLst>
      <a:lnStyleLst>
        <a:ln w="5000">
          <a:solidFill>
            <a:schemeClr val="phClr"/>
          </a:solidFill>
          <a:prstDash val="solid"/>
        </a:ln>
        <a:ln w="12700">
          <a:solidFill>
            <a:schemeClr val="phClr"/>
          </a:solidFill>
          <a:prstDash val="solid"/>
        </a:ln>
        <a:ln w="28100">
          <a:solidFill>
            <a:schemeClr val="phClr"/>
          </a:solidFill>
          <a:prstDash val="solid"/>
        </a:ln>
      </a:lnStyleLst>
      <a:effectStyleLst>
        <a:effectStyle>
          <a:effectLst>
            <a:outerShdw blurRad="39000" dist="25400" dir="9000000">
              <a:srgbClr val="1A0000">
                <a:alpha val="35000"/>
              </a:srgbClr>
            </a:outerShdw>
          </a:effectLst>
        </a:effectStyle>
        <a:effectStyle>
          <a:effectLst>
            <a:outerShdw blurRad="39000" dist="25400" dir="9000000">
              <a:srgbClr val="1A0000">
                <a:alpha val="40000"/>
              </a:srgbClr>
            </a:outerShdw>
          </a:effectLst>
        </a:effectStyle>
        <a:effectStyle>
          <a:effectLst>
            <a:outerShdw blurRad="39000" dist="25400" dir="9000000">
              <a:srgbClr val="000000">
                <a:alpha val="40000"/>
              </a:srgbClr>
            </a:outerShdw>
          </a:effectLst>
          <a:scene3d>
            <a:camera prst="perspectiveFront">
              <a:rot lat="0" lon="0" rev="0"/>
            </a:camera>
            <a:lightRig rig="brightRoom" dir="tr">
              <a:rot lat="0" lon="0" rev="3540000"/>
            </a:lightRig>
          </a:scene3d>
          <a:sp3d prstMaterial="matte">
            <a:bevelT w="190500" h="44450" prst="cross"/>
          </a:sp3d>
        </a:effectStyle>
      </a:effectStyleLst>
      <a:bgFillStyleLst>
        <a:solidFill>
          <a:schemeClr val="phClr">
            <a:tint val="100000"/>
          </a:schemeClr>
        </a:solidFill>
        <a:gradFill flip="none" rotWithShape="1">
          <a:gsLst>
            <a:gs pos="0">
              <a:schemeClr val="phClr">
                <a:tint val="85000"/>
                <a:satMod val="275000"/>
              </a:schemeClr>
            </a:gs>
            <a:gs pos="3000">
              <a:schemeClr val="phClr">
                <a:tint val="87000"/>
                <a:satMod val="275000"/>
              </a:schemeClr>
            </a:gs>
            <a:gs pos="10000">
              <a:schemeClr val="phClr">
                <a:tint val="90000"/>
                <a:satMod val="275000"/>
              </a:schemeClr>
            </a:gs>
            <a:gs pos="70000">
              <a:schemeClr val="phClr">
                <a:shade val="38000"/>
                <a:satMod val="275000"/>
              </a:schemeClr>
            </a:gs>
            <a:gs pos="90000">
              <a:schemeClr val="phClr">
                <a:shade val="25000"/>
                <a:satMod val="300000"/>
              </a:schemeClr>
            </a:gs>
            <a:gs pos="100000">
              <a:schemeClr val="phClr">
                <a:shade val="22000"/>
                <a:satMod val="300000"/>
              </a:schemeClr>
            </a:gs>
          </a:gsLst>
          <a:path path="circle">
            <a:fillToRect l="60000" t="-3300" b="200000"/>
          </a:path>
          <a:tileRect/>
        </a:gradFill>
        <a:gradFill rotWithShape="1">
          <a:gsLst>
            <a:gs pos="0">
              <a:schemeClr val="phClr">
                <a:tint val="57000"/>
                <a:satMod val="400000"/>
              </a:schemeClr>
            </a:gs>
            <a:gs pos="100000">
              <a:schemeClr val="phClr">
                <a:tint val="87000"/>
                <a:shade val="40000"/>
                <a:satMod val="5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2026</Words>
  <Application>Microsoft Office PowerPoint</Application>
  <PresentationFormat>Bildschirmpräsentation (4:3)</PresentationFormat>
  <Paragraphs>579</Paragraphs>
  <Slides>71</Slides>
  <Notes>6</Notes>
  <HiddenSlides>4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71</vt:i4>
      </vt:variant>
    </vt:vector>
  </HeadingPairs>
  <TitlesOfParts>
    <vt:vector size="72" baseType="lpstr">
      <vt:lpstr>Human</vt:lpstr>
      <vt:lpstr>PowerPoint-Präsentation</vt:lpstr>
      <vt:lpstr>Unser Bischof  kommt mit den Firmlingen und den Paten  in die Kirche.  </vt:lpstr>
      <vt:lpstr>Wir singen:      Der Himmel  soll heut´ offen sein Text und Musik: Kurt Mikula</vt:lpstr>
      <vt:lpstr>PowerPoint-Präsentation</vt:lpstr>
      <vt:lpstr>Heute feiern wir Firmung</vt:lpstr>
      <vt:lpstr>und Elias           1. Hl. Kommunion.                  </vt:lpstr>
      <vt:lpstr>PowerPoint-Präsentation</vt:lpstr>
      <vt:lpstr>PowerPoint-Präsentation</vt:lpstr>
      <vt:lpstr>PowerPoint-Präsentation</vt:lpstr>
      <vt:lpstr>PowerPoint-Präsentation</vt:lpstr>
      <vt:lpstr>Kreuzzeichen</vt:lpstr>
      <vt:lpstr>Gott ist da. Gott ist in unserer Mitte.</vt:lpstr>
      <vt:lpstr>PowerPoint-Präsentation</vt:lpstr>
      <vt:lpstr>PowerPoint-Präsentation</vt:lpstr>
      <vt:lpstr>PowerPoint-Präsentation</vt:lpstr>
      <vt:lpstr>Der Bischof  betet:</vt:lpstr>
      <vt:lpstr>Wir lesen aus der Bibel</vt:lpstr>
      <vt:lpstr>PowerPoint-Präsentation</vt:lpstr>
      <vt:lpstr>PowerPoint-Präsentation</vt:lpstr>
      <vt:lpstr>PowerPoint-Präsentation</vt:lpstr>
      <vt:lpstr>PowerPoint-Präsentation</vt:lpstr>
      <vt:lpstr>Bitte, mitgebärden!</vt:lpstr>
      <vt:lpstr>Wir hören das Evangelium die Frohe Botschaft von Jesus</vt:lpstr>
      <vt:lpstr>Johannes hat es aufgeschrieben. (Joh 16,6+7 in Leichter Sprache)  </vt:lpstr>
      <vt:lpstr> Jesus sagt zu seinen Freunden: Ich gehe in den Himmel. Ihr seid traurig. Ihr spürt es in eurem Herzen Ich schicke euch einen Helfer.  </vt:lpstr>
      <vt:lpstr>Bischof Hanke spricht zu uns.</vt:lpstr>
      <vt:lpstr>PowerPoint-Präsentation</vt:lpstr>
      <vt:lpstr>Wir glauben:</vt:lpstr>
      <vt:lpstr>PowerPoint-Präsentation</vt:lpstr>
      <vt:lpstr>Spendung der Firmung</vt:lpstr>
      <vt:lpstr>PowerPoint-Präsentation</vt:lpstr>
      <vt:lpstr>Balsambaum      Olivenbaum</vt:lpstr>
      <vt:lpstr>Wir singen:   Komm, Heiliger Geist  Text und Musik: Kurt Mikula</vt:lpstr>
      <vt:lpstr>PowerPoint-Präsentation</vt:lpstr>
      <vt:lpstr>Wir bitten Gott:</vt:lpstr>
      <vt:lpstr> </vt:lpstr>
      <vt:lpstr> </vt:lpstr>
      <vt:lpstr>PowerPoint-Präsentation</vt:lpstr>
      <vt:lpstr>Hochgebet</vt:lpstr>
      <vt:lpstr>Hochgebet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Vater unser im Himmel     geheiligt werde Dein Name</vt:lpstr>
      <vt:lpstr>Dein Reich komme </vt:lpstr>
      <vt:lpstr>Dein Wille geschehe    wie im Himmel                                                          so auf Erden     </vt:lpstr>
      <vt:lpstr>Unser tägliches Brot                             gib uns heute</vt:lpstr>
      <vt:lpstr>PowerPoint-Präsentation</vt:lpstr>
      <vt:lpstr>Und führe uns nicht in Versuchung      sondern erlöse uns von dem Bösen</vt:lpstr>
      <vt:lpstr> Denn Dein ist das Reich</vt:lpstr>
      <vt:lpstr>und die Kraft und die Herrlichkeit</vt:lpstr>
      <vt:lpstr>   in Ewigkeit.              Amen</vt:lpstr>
      <vt:lpstr>Friedensgruß</vt:lpstr>
      <vt:lpstr>PowerPoint-Präsentation</vt:lpstr>
      <vt:lpstr>PowerPoint-Präsentation</vt:lpstr>
      <vt:lpstr>PowerPoint-Präsentation</vt:lpstr>
      <vt:lpstr>Segen</vt:lpstr>
      <vt:lpstr>PowerPoint-Präsentation</vt:lpstr>
      <vt:lpstr>Großer Gott, wir loben dich </vt:lpstr>
      <vt:lpstr>Der Bischof und die  Firmlinge mit Paten  gehen hinaus.  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Zimmermann</dc:creator>
  <cp:lastModifiedBy>Annette Zimmermann</cp:lastModifiedBy>
  <cp:revision>511</cp:revision>
  <cp:lastPrinted>2017-05-24T06:41:57Z</cp:lastPrinted>
  <dcterms:created xsi:type="dcterms:W3CDTF">2012-02-10T07:51:49Z</dcterms:created>
  <dcterms:modified xsi:type="dcterms:W3CDTF">2019-06-03T19:28:03Z</dcterms:modified>
</cp:coreProperties>
</file>